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23"/>
  </p:handoutMasterIdLst>
  <p:sldIdLst>
    <p:sldId id="402" r:id="rId3"/>
    <p:sldId id="429" r:id="rId4"/>
    <p:sldId id="431" r:id="rId6"/>
    <p:sldId id="433" r:id="rId7"/>
    <p:sldId id="432" r:id="rId8"/>
    <p:sldId id="434" r:id="rId9"/>
    <p:sldId id="435" r:id="rId10"/>
    <p:sldId id="436" r:id="rId11"/>
    <p:sldId id="437" r:id="rId12"/>
    <p:sldId id="438" r:id="rId13"/>
    <p:sldId id="439" r:id="rId14"/>
    <p:sldId id="440" r:id="rId15"/>
    <p:sldId id="441" r:id="rId16"/>
    <p:sldId id="442" r:id="rId17"/>
    <p:sldId id="443" r:id="rId18"/>
    <p:sldId id="444" r:id="rId19"/>
    <p:sldId id="445" r:id="rId20"/>
    <p:sldId id="446" r:id="rId21"/>
    <p:sldId id="385" r:id="rId2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BCB0"/>
    <a:srgbClr val="B0C6DD"/>
    <a:srgbClr val="F4D4E3"/>
    <a:srgbClr val="83C0DD"/>
    <a:srgbClr val="CDE0EB"/>
    <a:srgbClr val="BCE2EF"/>
    <a:srgbClr val="89B8D6"/>
    <a:srgbClr val="B9C8DD"/>
    <a:srgbClr val="B0C5E3"/>
    <a:srgbClr val="DADC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31" autoAdjust="0"/>
    <p:restoredTop sz="94660"/>
  </p:normalViewPr>
  <p:slideViewPr>
    <p:cSldViewPr snapToGrid="0" showGuides="1">
      <p:cViewPr varScale="1">
        <p:scale>
          <a:sx n="109" d="100"/>
          <a:sy n="109" d="100"/>
        </p:scale>
        <p:origin x="888" y="91"/>
      </p:cViewPr>
      <p:guideLst>
        <p:guide orient="horz" pos="2174"/>
        <p:guide pos="2849"/>
        <p:guide pos="4204"/>
        <p:guide orient="horz" pos="157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jpeg>
</file>

<file path=ppt/media/image4.jpe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D738C470-B55A-489B-8113-F36022DD8D6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EC2AE171-009D-4625-A5DB-66ED84F597E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a:srcRect t="7643" b="7643"/>
          <a:stretch>
            <a:fillRect/>
          </a:stretch>
        </p:blipFill>
        <p:spPr>
          <a:xfrm>
            <a:off x="0" y="0"/>
            <a:ext cx="9144000" cy="51435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8" name="矩形 7"/>
          <p:cNvSpPr/>
          <p:nvPr userDrawn="1"/>
        </p:nvSpPr>
        <p:spPr>
          <a:xfrm>
            <a:off x="-13214" y="-9672"/>
            <a:ext cx="3032459" cy="51531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图片占位符 9"/>
          <p:cNvSpPr>
            <a:spLocks noGrp="1"/>
          </p:cNvSpPr>
          <p:nvPr>
            <p:ph type="pic" sz="quarter" idx="10"/>
          </p:nvPr>
        </p:nvSpPr>
        <p:spPr>
          <a:xfrm>
            <a:off x="3235083" y="726776"/>
            <a:ext cx="2803408" cy="1944701"/>
          </a:xfrm>
        </p:spPr>
        <p:txBody>
          <a:bodyPr/>
          <a:lstStyle/>
          <a:p>
            <a:endParaRPr lang="zh-CN" altLang="en-US"/>
          </a:p>
        </p:txBody>
      </p:sp>
      <p:sp>
        <p:nvSpPr>
          <p:cNvPr id="11" name="图片占位符 9"/>
          <p:cNvSpPr>
            <a:spLocks noGrp="1"/>
          </p:cNvSpPr>
          <p:nvPr>
            <p:ph type="pic" sz="quarter" idx="11"/>
          </p:nvPr>
        </p:nvSpPr>
        <p:spPr>
          <a:xfrm>
            <a:off x="3235083" y="2817079"/>
            <a:ext cx="2803408" cy="1944701"/>
          </a:xfrm>
        </p:spPr>
        <p:txBody>
          <a:bodyPr/>
          <a:lstStyle/>
          <a:p>
            <a:endParaRPr lang="zh-CN" altLang="en-US"/>
          </a:p>
        </p:txBody>
      </p:sp>
      <p:sp>
        <p:nvSpPr>
          <p:cNvPr id="12" name="图片占位符 9"/>
          <p:cNvSpPr>
            <a:spLocks noGrp="1"/>
          </p:cNvSpPr>
          <p:nvPr>
            <p:ph type="pic" sz="quarter" idx="12"/>
          </p:nvPr>
        </p:nvSpPr>
        <p:spPr>
          <a:xfrm>
            <a:off x="6142184" y="726776"/>
            <a:ext cx="2803408" cy="1944701"/>
          </a:xfrm>
        </p:spPr>
        <p:txBody>
          <a:bodyPr/>
          <a:lstStyle/>
          <a:p>
            <a:endParaRPr lang="zh-CN" altLang="en-US"/>
          </a:p>
        </p:txBody>
      </p:sp>
      <p:sp>
        <p:nvSpPr>
          <p:cNvPr id="13" name="图片占位符 9"/>
          <p:cNvSpPr>
            <a:spLocks noGrp="1"/>
          </p:cNvSpPr>
          <p:nvPr>
            <p:ph type="pic" sz="quarter" idx="13"/>
          </p:nvPr>
        </p:nvSpPr>
        <p:spPr>
          <a:xfrm>
            <a:off x="6142184" y="2817079"/>
            <a:ext cx="2803408" cy="1944701"/>
          </a:xfrm>
        </p:spPr>
        <p:txBody>
          <a:bodyPr/>
          <a:lstStyle/>
          <a:p>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629842" y="1878806"/>
            <a:ext cx="3868340"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4629150" y="1878806"/>
            <a:ext cx="3887391"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D407B535-7482-4BD9-903C-95994E937268}"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8167A96-9200-4C6B-A774-7470C1DDDAC8}"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D407B535-7482-4BD9-903C-95994E937268}"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8167A96-9200-4C6B-A774-7470C1DDDAC8}"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07B535-7482-4BD9-903C-95994E937268}"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8167A96-9200-4C6B-A774-7470C1DDDAC8}"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D407B535-7482-4BD9-903C-95994E937268}"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8167A96-9200-4C6B-A774-7470C1DDDAC8}"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D407B535-7482-4BD9-903C-95994E937268}"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8167A96-9200-4C6B-A774-7470C1DDDAC8}"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407B535-7482-4BD9-903C-95994E937268}"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8167A96-9200-4C6B-A774-7470C1DDDAC8}"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407B535-7482-4BD9-903C-95994E937268}"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8167A96-9200-4C6B-A774-7470C1DDDAC8}"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a:srcRect t="7643" b="7643"/>
          <a:stretch>
            <a:fillRect/>
          </a:stretch>
        </p:blipFill>
        <p:spPr>
          <a:xfrm>
            <a:off x="0" y="0"/>
            <a:ext cx="9144000" cy="5143500"/>
          </a:xfrm>
          <a:prstGeom prst="rect">
            <a:avLst/>
          </a:prstGeom>
        </p:spPr>
      </p:pic>
      <p:sp>
        <p:nvSpPr>
          <p:cNvPr id="6" name="矩形 5"/>
          <p:cNvSpPr/>
          <p:nvPr userDrawn="1"/>
        </p:nvSpPr>
        <p:spPr>
          <a:xfrm>
            <a:off x="154845" y="133351"/>
            <a:ext cx="8834311" cy="4876799"/>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251419" y="263398"/>
            <a:ext cx="8641162" cy="46167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a:srcRect t="7643" b="7643"/>
          <a:stretch>
            <a:fillRect/>
          </a:stretch>
        </p:blipFill>
        <p:spPr>
          <a:xfrm>
            <a:off x="0" y="0"/>
            <a:ext cx="9144000" cy="5143500"/>
          </a:xfrm>
          <a:prstGeom prst="rect">
            <a:avLst/>
          </a:prstGeom>
        </p:spPr>
      </p:pic>
      <p:sp>
        <p:nvSpPr>
          <p:cNvPr id="3" name="矩形 2"/>
          <p:cNvSpPr/>
          <p:nvPr userDrawn="1"/>
        </p:nvSpPr>
        <p:spPr>
          <a:xfrm>
            <a:off x="154845" y="311919"/>
            <a:ext cx="8834311" cy="4519663"/>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322730" y="397809"/>
            <a:ext cx="8498541" cy="4347882"/>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a:extLst>
              <a:ext uri="{28A0092B-C50C-407E-A947-70E740481C1C}">
                <a14:useLocalDpi xmlns:a14="http://schemas.microsoft.com/office/drawing/2010/main" val="0"/>
              </a:ext>
            </a:extLst>
          </a:blip>
          <a:srcRect l="12963" r="12963"/>
          <a:stretch>
            <a:fillRect/>
          </a:stretch>
        </p:blipFill>
        <p:spPr>
          <a:xfrm>
            <a:off x="0" y="0"/>
            <a:ext cx="9144000" cy="5143500"/>
          </a:xfrm>
          <a:prstGeom prst="rect">
            <a:avLst/>
          </a:prstGeom>
        </p:spPr>
      </p:pic>
      <p:sp>
        <p:nvSpPr>
          <p:cNvPr id="3" name="矩形 2"/>
          <p:cNvSpPr/>
          <p:nvPr userDrawn="1"/>
        </p:nvSpPr>
        <p:spPr>
          <a:xfrm>
            <a:off x="154845" y="133351"/>
            <a:ext cx="8834311" cy="4876799"/>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251419" y="263398"/>
            <a:ext cx="8641162" cy="46167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3" name="图片占位符 2"/>
          <p:cNvSpPr>
            <a:spLocks noGrp="1"/>
          </p:cNvSpPr>
          <p:nvPr>
            <p:ph type="pic" sz="quarter" idx="10"/>
          </p:nvPr>
        </p:nvSpPr>
        <p:spPr>
          <a:xfrm>
            <a:off x="146050" y="1274324"/>
            <a:ext cx="3355907" cy="1711697"/>
          </a:xfrm>
        </p:spPr>
        <p:txBody>
          <a:bodyPr/>
          <a:lstStyle/>
          <a:p>
            <a:endParaRPr lang="zh-CN" altLang="en-US"/>
          </a:p>
        </p:txBody>
      </p:sp>
      <p:sp>
        <p:nvSpPr>
          <p:cNvPr id="4" name="矩形 3"/>
          <p:cNvSpPr/>
          <p:nvPr userDrawn="1"/>
        </p:nvSpPr>
        <p:spPr>
          <a:xfrm>
            <a:off x="3570051" y="1274324"/>
            <a:ext cx="5427899" cy="1711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图片占位符 2"/>
          <p:cNvSpPr>
            <a:spLocks noGrp="1"/>
          </p:cNvSpPr>
          <p:nvPr>
            <p:ph type="pic" sz="quarter" idx="12"/>
          </p:nvPr>
        </p:nvSpPr>
        <p:spPr>
          <a:xfrm>
            <a:off x="146050" y="3180944"/>
            <a:ext cx="2256682" cy="1711697"/>
          </a:xfrm>
        </p:spPr>
        <p:txBody>
          <a:bodyPr/>
          <a:lstStyle/>
          <a:p>
            <a:endParaRPr lang="zh-CN" altLang="en-US"/>
          </a:p>
        </p:txBody>
      </p:sp>
      <p:sp>
        <p:nvSpPr>
          <p:cNvPr id="7" name="矩形 6"/>
          <p:cNvSpPr/>
          <p:nvPr userDrawn="1"/>
        </p:nvSpPr>
        <p:spPr>
          <a:xfrm>
            <a:off x="2553510" y="3180944"/>
            <a:ext cx="4036980" cy="1711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图片占位符 2"/>
          <p:cNvSpPr>
            <a:spLocks noGrp="1"/>
          </p:cNvSpPr>
          <p:nvPr>
            <p:ph type="pic" sz="quarter" idx="13"/>
          </p:nvPr>
        </p:nvSpPr>
        <p:spPr>
          <a:xfrm>
            <a:off x="6741268" y="3180944"/>
            <a:ext cx="2256682" cy="1711697"/>
          </a:xfrm>
        </p:spPr>
        <p:txBody>
          <a:bodyPr/>
          <a:lstStyle/>
          <a:p>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
        <p:nvSpPr>
          <p:cNvPr id="7" name="图片占位符 2"/>
          <p:cNvSpPr>
            <a:spLocks noGrp="1"/>
          </p:cNvSpPr>
          <p:nvPr>
            <p:ph type="pic" sz="quarter" idx="10"/>
          </p:nvPr>
        </p:nvSpPr>
        <p:spPr>
          <a:xfrm>
            <a:off x="116391" y="1447507"/>
            <a:ext cx="2195367" cy="1621276"/>
          </a:xfrm>
        </p:spPr>
        <p:txBody>
          <a:bodyPr/>
          <a:lstStyle/>
          <a:p>
            <a:endParaRPr lang="zh-CN" altLang="en-US"/>
          </a:p>
        </p:txBody>
      </p:sp>
      <p:sp>
        <p:nvSpPr>
          <p:cNvPr id="9" name="图片占位符 2"/>
          <p:cNvSpPr>
            <a:spLocks noGrp="1"/>
          </p:cNvSpPr>
          <p:nvPr>
            <p:ph type="pic" sz="quarter" idx="11"/>
          </p:nvPr>
        </p:nvSpPr>
        <p:spPr>
          <a:xfrm>
            <a:off x="2349089" y="1447507"/>
            <a:ext cx="2195367" cy="1621276"/>
          </a:xfrm>
        </p:spPr>
        <p:txBody>
          <a:bodyPr/>
          <a:lstStyle/>
          <a:p>
            <a:endParaRPr lang="zh-CN" altLang="en-US"/>
          </a:p>
        </p:txBody>
      </p:sp>
      <p:sp>
        <p:nvSpPr>
          <p:cNvPr id="10" name="图片占位符 2"/>
          <p:cNvSpPr>
            <a:spLocks noGrp="1"/>
          </p:cNvSpPr>
          <p:nvPr>
            <p:ph type="pic" sz="quarter" idx="12"/>
          </p:nvPr>
        </p:nvSpPr>
        <p:spPr>
          <a:xfrm>
            <a:off x="4581789" y="1447507"/>
            <a:ext cx="2195367" cy="1621276"/>
          </a:xfrm>
        </p:spPr>
        <p:txBody>
          <a:bodyPr/>
          <a:lstStyle/>
          <a:p>
            <a:endParaRPr lang="zh-CN" altLang="en-US"/>
          </a:p>
        </p:txBody>
      </p:sp>
      <p:sp>
        <p:nvSpPr>
          <p:cNvPr id="11" name="图片占位符 2"/>
          <p:cNvSpPr>
            <a:spLocks noGrp="1"/>
          </p:cNvSpPr>
          <p:nvPr>
            <p:ph type="pic" sz="quarter" idx="13"/>
          </p:nvPr>
        </p:nvSpPr>
        <p:spPr>
          <a:xfrm>
            <a:off x="6814488" y="1447507"/>
            <a:ext cx="2195367" cy="1621276"/>
          </a:xfrm>
        </p:spPr>
        <p:txBody>
          <a:bodyPr/>
          <a:lstStyle/>
          <a:p>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节标题">
    <p:spTree>
      <p:nvGrpSpPr>
        <p:cNvPr id="1" name=""/>
        <p:cNvGrpSpPr/>
        <p:nvPr/>
      </p:nvGrpSpPr>
      <p:grpSpPr>
        <a:xfrm>
          <a:off x="0" y="0"/>
          <a:ext cx="0" cy="0"/>
          <a:chOff x="0" y="0"/>
          <a:chExt cx="0" cy="0"/>
        </a:xfrm>
      </p:grpSpPr>
      <p:sp>
        <p:nvSpPr>
          <p:cNvPr id="10" name="图片占位符 2"/>
          <p:cNvSpPr>
            <a:spLocks noGrp="1"/>
          </p:cNvSpPr>
          <p:nvPr>
            <p:ph type="pic" sz="quarter" idx="12"/>
          </p:nvPr>
        </p:nvSpPr>
        <p:spPr>
          <a:xfrm>
            <a:off x="6688652" y="3385363"/>
            <a:ext cx="2195367" cy="1621276"/>
          </a:xfrm>
        </p:spPr>
        <p:txBody>
          <a:bodyPr/>
          <a:lstStyle/>
          <a:p>
            <a:endParaRPr lang="zh-CN" altLang="en-US"/>
          </a:p>
        </p:txBody>
      </p:sp>
      <p:sp>
        <p:nvSpPr>
          <p:cNvPr id="11" name="图片占位符 2"/>
          <p:cNvSpPr>
            <a:spLocks noGrp="1"/>
          </p:cNvSpPr>
          <p:nvPr>
            <p:ph type="pic" sz="quarter" idx="13"/>
          </p:nvPr>
        </p:nvSpPr>
        <p:spPr>
          <a:xfrm>
            <a:off x="6688653" y="298216"/>
            <a:ext cx="2195367" cy="2965102"/>
          </a:xfrm>
        </p:spPr>
        <p:txBody>
          <a:bodyPr/>
          <a:lstStyle/>
          <a:p>
            <a:endParaRPr lang="zh-CN" altLang="en-US"/>
          </a:p>
        </p:txBody>
      </p:sp>
      <p:sp>
        <p:nvSpPr>
          <p:cNvPr id="6" name="图片占位符 2"/>
          <p:cNvSpPr>
            <a:spLocks noGrp="1"/>
          </p:cNvSpPr>
          <p:nvPr>
            <p:ph type="pic" sz="quarter" idx="14"/>
          </p:nvPr>
        </p:nvSpPr>
        <p:spPr>
          <a:xfrm>
            <a:off x="4306179" y="301228"/>
            <a:ext cx="2195367" cy="1621276"/>
          </a:xfrm>
        </p:spPr>
        <p:txBody>
          <a:bodyPr/>
          <a:lstStyle/>
          <a:p>
            <a:endParaRPr lang="zh-CN" altLang="en-US"/>
          </a:p>
        </p:txBody>
      </p:sp>
      <p:sp>
        <p:nvSpPr>
          <p:cNvPr id="8" name="图片占位符 2"/>
          <p:cNvSpPr>
            <a:spLocks noGrp="1"/>
          </p:cNvSpPr>
          <p:nvPr>
            <p:ph type="pic" sz="quarter" idx="15"/>
          </p:nvPr>
        </p:nvSpPr>
        <p:spPr>
          <a:xfrm>
            <a:off x="4306179" y="2044549"/>
            <a:ext cx="2195367" cy="2965102"/>
          </a:xfrm>
        </p:spPr>
        <p:txBody>
          <a:bodyPr/>
          <a:lstStyle/>
          <a:p>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7" name="图片占位符 2"/>
          <p:cNvSpPr>
            <a:spLocks noGrp="1"/>
          </p:cNvSpPr>
          <p:nvPr>
            <p:ph type="pic" sz="quarter" idx="10"/>
          </p:nvPr>
        </p:nvSpPr>
        <p:spPr>
          <a:xfrm>
            <a:off x="125269" y="1447507"/>
            <a:ext cx="2195367" cy="1621276"/>
          </a:xfrm>
        </p:spPr>
        <p:txBody>
          <a:bodyPr/>
          <a:lstStyle/>
          <a:p>
            <a:endParaRPr lang="zh-CN" altLang="en-US"/>
          </a:p>
        </p:txBody>
      </p:sp>
      <p:sp>
        <p:nvSpPr>
          <p:cNvPr id="9" name="图片占位符 2"/>
          <p:cNvSpPr>
            <a:spLocks noGrp="1"/>
          </p:cNvSpPr>
          <p:nvPr>
            <p:ph type="pic" sz="quarter" idx="11"/>
          </p:nvPr>
        </p:nvSpPr>
        <p:spPr>
          <a:xfrm>
            <a:off x="2357967" y="3123907"/>
            <a:ext cx="2195367" cy="1621276"/>
          </a:xfrm>
        </p:spPr>
        <p:txBody>
          <a:bodyPr/>
          <a:lstStyle/>
          <a:p>
            <a:endParaRPr lang="zh-CN" altLang="en-US"/>
          </a:p>
        </p:txBody>
      </p:sp>
      <p:sp>
        <p:nvSpPr>
          <p:cNvPr id="10" name="图片占位符 2"/>
          <p:cNvSpPr>
            <a:spLocks noGrp="1"/>
          </p:cNvSpPr>
          <p:nvPr>
            <p:ph type="pic" sz="quarter" idx="12"/>
          </p:nvPr>
        </p:nvSpPr>
        <p:spPr>
          <a:xfrm>
            <a:off x="4590667" y="1447507"/>
            <a:ext cx="2195367" cy="1621276"/>
          </a:xfrm>
        </p:spPr>
        <p:txBody>
          <a:bodyPr/>
          <a:lstStyle/>
          <a:p>
            <a:endParaRPr lang="zh-CN" altLang="en-US"/>
          </a:p>
        </p:txBody>
      </p:sp>
      <p:sp>
        <p:nvSpPr>
          <p:cNvPr id="11" name="图片占位符 2"/>
          <p:cNvSpPr>
            <a:spLocks noGrp="1"/>
          </p:cNvSpPr>
          <p:nvPr>
            <p:ph type="pic" sz="quarter" idx="13"/>
          </p:nvPr>
        </p:nvSpPr>
        <p:spPr>
          <a:xfrm>
            <a:off x="6823366" y="3123614"/>
            <a:ext cx="2195367" cy="1621276"/>
          </a:xfrm>
        </p:spPr>
        <p:txBody>
          <a:bodyPr/>
          <a:lstStyle/>
          <a:p>
            <a:endParaRPr lang="zh-CN" altLang="en-US"/>
          </a:p>
        </p:txBody>
      </p:sp>
      <p:sp>
        <p:nvSpPr>
          <p:cNvPr id="12" name="矩形 11"/>
          <p:cNvSpPr/>
          <p:nvPr userDrawn="1"/>
        </p:nvSpPr>
        <p:spPr>
          <a:xfrm>
            <a:off x="125268" y="3123614"/>
            <a:ext cx="2195367" cy="16212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2357968" y="1447507"/>
            <a:ext cx="2195367" cy="16212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userDrawn="1"/>
        </p:nvSpPr>
        <p:spPr>
          <a:xfrm>
            <a:off x="4590666" y="3123614"/>
            <a:ext cx="2195367" cy="16212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userDrawn="1"/>
        </p:nvSpPr>
        <p:spPr>
          <a:xfrm>
            <a:off x="6823366" y="1447507"/>
            <a:ext cx="2195367" cy="16212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0C5E3"/>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ea typeface="Arial" panose="020B0604020202020204" pitchFamily="34" charset="0"/>
              </a:defRPr>
            </a:lvl1pPr>
          </a:lstStyle>
          <a:p>
            <a:fld id="{D407B535-7482-4BD9-903C-95994E937268}"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ea typeface="Arial" panose="020B0604020202020204" pitchFamily="34" charset="0"/>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ea typeface="Arial" panose="020B0604020202020204" pitchFamily="34" charset="0"/>
              </a:defRPr>
            </a:lvl1pPr>
          </a:lstStyle>
          <a:p>
            <a:fld id="{08167A96-9200-4C6B-A774-7470C1DDDAC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685800" rtl="0" eaLnBrk="1" latinLnBrk="0" hangingPunct="1">
        <a:lnSpc>
          <a:spcPct val="90000"/>
        </a:lnSpc>
        <a:spcBef>
          <a:spcPct val="0"/>
        </a:spcBef>
        <a:buNone/>
        <a:defRPr sz="3300" kern="1200">
          <a:solidFill>
            <a:schemeClr val="tx1"/>
          </a:solidFill>
          <a:latin typeface="+mj-lt"/>
          <a:ea typeface="Arial" panose="020B0604020202020204" pitchFamily="34" charset="0"/>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Arial" panose="020B0604020202020204" pitchFamily="34" charset="0"/>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Arial" panose="020B0604020202020204" pitchFamily="34" charset="0"/>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Arial" panose="020B0604020202020204" pitchFamily="34" charset="0"/>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Arial" panose="020B0604020202020204" pitchFamily="34" charset="0"/>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Arial" panose="020B0604020202020204" pitchFamily="34" charset="0"/>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4.xml"/><Relationship Id="rId1" Type="http://schemas.openxmlformats.org/officeDocument/2006/relationships/tags" Target="../tags/tag13.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8.xml"/><Relationship Id="rId1" Type="http://schemas.openxmlformats.org/officeDocument/2006/relationships/tags" Target="../tags/tag17.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tags" Target="../tags/tag20.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3.jpeg"/><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tags" Target="../tags/tag6.xml"/><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9.xml"/><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2399295" y="594101"/>
            <a:ext cx="4345409" cy="434540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a:off x="2616740" y="811547"/>
            <a:ext cx="3910519" cy="391051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PANDADA文本框 2"/>
          <p:cNvSpPr txBox="1"/>
          <p:nvPr>
            <p:custDataLst>
              <p:tags r:id="rId1"/>
            </p:custDataLst>
          </p:nvPr>
        </p:nvSpPr>
        <p:spPr>
          <a:xfrm>
            <a:off x="2231071" y="1707132"/>
            <a:ext cx="4681855" cy="13220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en-US" altLang="zh-CN">
                <a:solidFill>
                  <a:schemeClr val="tx1">
                    <a:lumMod val="75000"/>
                    <a:lumOff val="25000"/>
                  </a:schemeClr>
                </a:solidFill>
                <a:latin typeface="+mj-lt"/>
                <a:ea typeface="+mj-ea"/>
                <a:cs typeface="+mj-lt"/>
              </a:rPr>
              <a:t>WATERCOLOR</a:t>
            </a:r>
            <a:endParaRPr lang="en-US" altLang="zh-CN">
              <a:solidFill>
                <a:schemeClr val="tx1">
                  <a:lumMod val="75000"/>
                  <a:lumOff val="25000"/>
                </a:schemeClr>
              </a:solidFill>
              <a:latin typeface="+mj-lt"/>
              <a:ea typeface="+mj-ea"/>
              <a:cs typeface="+mj-lt"/>
            </a:endParaRPr>
          </a:p>
          <a:p>
            <a:r>
              <a:rPr lang="en-US" altLang="zh-CN">
                <a:solidFill>
                  <a:schemeClr val="tx1">
                    <a:lumMod val="75000"/>
                    <a:lumOff val="25000"/>
                  </a:schemeClr>
                </a:solidFill>
                <a:latin typeface="+mj-lt"/>
                <a:ea typeface="+mj-ea"/>
                <a:cs typeface="+mj-lt"/>
              </a:rPr>
              <a:t>FRESH TEMPLATE</a:t>
            </a:r>
            <a:endParaRPr lang="en-US" altLang="zh-CN">
              <a:solidFill>
                <a:schemeClr val="tx1">
                  <a:lumMod val="75000"/>
                  <a:lumOff val="25000"/>
                </a:schemeClr>
              </a:solidFill>
              <a:latin typeface="+mj-lt"/>
              <a:ea typeface="+mj-ea"/>
              <a:cs typeface="+mj-lt"/>
            </a:endParaRPr>
          </a:p>
        </p:txBody>
      </p:sp>
      <p:sp>
        <p:nvSpPr>
          <p:cNvPr id="10"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1" y="2952324"/>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 consectetuer adipiscing elit. Aenean commodo ligula eget dolor. </a:t>
            </a:r>
            <a:endPar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sp>
        <p:nvSpPr>
          <p:cNvPr id="3" name="矩形 2"/>
          <p:cNvSpPr/>
          <p:nvPr/>
        </p:nvSpPr>
        <p:spPr>
          <a:xfrm>
            <a:off x="4095457" y="3471684"/>
            <a:ext cx="953087" cy="27535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chemeClr val="tx1">
                    <a:lumMod val="75000"/>
                    <a:lumOff val="25000"/>
                  </a:schemeClr>
                </a:solidFill>
              </a:rPr>
              <a:t>xxxx</a:t>
            </a:r>
            <a:endParaRPr lang="en-US" altLang="zh-CN" sz="1400">
              <a:solidFill>
                <a:schemeClr val="tx1">
                  <a:lumMod val="75000"/>
                  <a:lumOff val="2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NDADA文本框 2"/>
          <p:cNvSpPr txBox="1"/>
          <p:nvPr>
            <p:custDataLst>
              <p:tags r:id="rId1"/>
            </p:custDataLst>
          </p:nvPr>
        </p:nvSpPr>
        <p:spPr>
          <a:xfrm>
            <a:off x="3887786" y="258155"/>
            <a:ext cx="1368425" cy="5219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2800">
                <a:solidFill>
                  <a:schemeClr val="tx1">
                    <a:lumMod val="75000"/>
                    <a:lumOff val="25000"/>
                  </a:schemeClr>
                </a:solidFill>
                <a:latin typeface="+mj-ea"/>
                <a:ea typeface="+mj-ea"/>
              </a:rPr>
              <a:t>Subtitle</a:t>
            </a:r>
            <a:endParaRPr lang="zh-CN" altLang="en-US" sz="2800">
              <a:solidFill>
                <a:schemeClr val="tx1">
                  <a:lumMod val="75000"/>
                  <a:lumOff val="25000"/>
                </a:schemeClr>
              </a:solidFill>
              <a:latin typeface="+mj-ea"/>
              <a:ea typeface="+mj-ea"/>
            </a:endParaRPr>
          </a:p>
        </p:txBody>
      </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705936"/>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a:t>
            </a:r>
            <a:endPar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cxnSp>
        <p:nvCxnSpPr>
          <p:cNvPr id="3" name="直接连接符 2"/>
          <p:cNvCxnSpPr/>
          <p:nvPr/>
        </p:nvCxnSpPr>
        <p:spPr>
          <a:xfrm>
            <a:off x="4406703" y="1266093"/>
            <a:ext cx="330591"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2187527" y="2054762"/>
            <a:ext cx="1315329" cy="1315329"/>
          </a:xfrm>
          <a:prstGeom prst="ellipse">
            <a:avLst/>
          </a:prstGeom>
          <a:solidFill>
            <a:srgbClr val="BCE2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3341078" y="2054762"/>
            <a:ext cx="1315329" cy="1315329"/>
          </a:xfrm>
          <a:prstGeom prst="ellipse">
            <a:avLst/>
          </a:prstGeom>
          <a:solidFill>
            <a:srgbClr val="83C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4494629" y="2054761"/>
            <a:ext cx="1315329" cy="1315329"/>
          </a:xfrm>
          <a:prstGeom prst="ellipse">
            <a:avLst/>
          </a:prstGeom>
          <a:solidFill>
            <a:srgbClr val="B0C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5648180" y="2054761"/>
            <a:ext cx="1315329" cy="1315329"/>
          </a:xfrm>
          <a:prstGeom prst="ellipse">
            <a:avLst/>
          </a:prstGeom>
          <a:solidFill>
            <a:srgbClr val="F4D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形状 4"/>
          <p:cNvSpPr/>
          <p:nvPr/>
        </p:nvSpPr>
        <p:spPr>
          <a:xfrm>
            <a:off x="2084470" y="3362179"/>
            <a:ext cx="764238" cy="365760"/>
          </a:xfrm>
          <a:custGeom>
            <a:avLst/>
            <a:gdLst>
              <a:gd name="connsiteX0" fmla="*/ 1259058 w 1259058"/>
              <a:gd name="connsiteY0" fmla="*/ 0 h 520504"/>
              <a:gd name="connsiteX1" fmla="*/ 1259058 w 1259058"/>
              <a:gd name="connsiteY1" fmla="*/ 520504 h 520504"/>
              <a:gd name="connsiteX2" fmla="*/ 0 w 1259058"/>
              <a:gd name="connsiteY2" fmla="*/ 520504 h 520504"/>
            </a:gdLst>
            <a:ahLst/>
            <a:cxnLst>
              <a:cxn ang="0">
                <a:pos x="connsiteX0" y="connsiteY0"/>
              </a:cxn>
              <a:cxn ang="0">
                <a:pos x="connsiteX1" y="connsiteY1"/>
              </a:cxn>
              <a:cxn ang="0">
                <a:pos x="connsiteX2" y="connsiteY2"/>
              </a:cxn>
            </a:cxnLst>
            <a:rect l="l" t="t" r="r" b="b"/>
            <a:pathLst>
              <a:path w="1259058" h="520504">
                <a:moveTo>
                  <a:pt x="1259058" y="0"/>
                </a:moveTo>
                <a:lnTo>
                  <a:pt x="1259058" y="520504"/>
                </a:lnTo>
                <a:lnTo>
                  <a:pt x="0" y="520504"/>
                </a:lnTo>
              </a:path>
            </a:pathLst>
          </a:custGeom>
          <a:noFill/>
          <a:ln w="6350">
            <a:solidFill>
              <a:schemeClr val="bg1">
                <a:lumMod val="75000"/>
              </a:schemeClr>
            </a:solidFill>
            <a:prstDash val="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形状 29"/>
          <p:cNvSpPr/>
          <p:nvPr/>
        </p:nvSpPr>
        <p:spPr>
          <a:xfrm flipV="1">
            <a:off x="2739685" y="1689001"/>
            <a:ext cx="1259058" cy="365760"/>
          </a:xfrm>
          <a:custGeom>
            <a:avLst/>
            <a:gdLst>
              <a:gd name="connsiteX0" fmla="*/ 1259058 w 1259058"/>
              <a:gd name="connsiteY0" fmla="*/ 0 h 520504"/>
              <a:gd name="connsiteX1" fmla="*/ 1259058 w 1259058"/>
              <a:gd name="connsiteY1" fmla="*/ 520504 h 520504"/>
              <a:gd name="connsiteX2" fmla="*/ 0 w 1259058"/>
              <a:gd name="connsiteY2" fmla="*/ 520504 h 520504"/>
            </a:gdLst>
            <a:ahLst/>
            <a:cxnLst>
              <a:cxn ang="0">
                <a:pos x="connsiteX0" y="connsiteY0"/>
              </a:cxn>
              <a:cxn ang="0">
                <a:pos x="connsiteX1" y="connsiteY1"/>
              </a:cxn>
              <a:cxn ang="0">
                <a:pos x="connsiteX2" y="connsiteY2"/>
              </a:cxn>
            </a:cxnLst>
            <a:rect l="l" t="t" r="r" b="b"/>
            <a:pathLst>
              <a:path w="1259058" h="520504">
                <a:moveTo>
                  <a:pt x="1259058" y="0"/>
                </a:moveTo>
                <a:lnTo>
                  <a:pt x="1259058" y="520504"/>
                </a:lnTo>
                <a:lnTo>
                  <a:pt x="0" y="520504"/>
                </a:lnTo>
              </a:path>
            </a:pathLst>
          </a:custGeom>
          <a:noFill/>
          <a:ln w="6350">
            <a:solidFill>
              <a:schemeClr val="bg1">
                <a:lumMod val="75000"/>
              </a:schemeClr>
            </a:solidFill>
            <a:prstDash val="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形状 30"/>
          <p:cNvSpPr/>
          <p:nvPr/>
        </p:nvSpPr>
        <p:spPr>
          <a:xfrm flipH="1" flipV="1">
            <a:off x="6333980" y="1711285"/>
            <a:ext cx="842263" cy="365760"/>
          </a:xfrm>
          <a:custGeom>
            <a:avLst/>
            <a:gdLst>
              <a:gd name="connsiteX0" fmla="*/ 1259058 w 1259058"/>
              <a:gd name="connsiteY0" fmla="*/ 0 h 520504"/>
              <a:gd name="connsiteX1" fmla="*/ 1259058 w 1259058"/>
              <a:gd name="connsiteY1" fmla="*/ 520504 h 520504"/>
              <a:gd name="connsiteX2" fmla="*/ 0 w 1259058"/>
              <a:gd name="connsiteY2" fmla="*/ 520504 h 520504"/>
            </a:gdLst>
            <a:ahLst/>
            <a:cxnLst>
              <a:cxn ang="0">
                <a:pos x="connsiteX0" y="connsiteY0"/>
              </a:cxn>
              <a:cxn ang="0">
                <a:pos x="connsiteX1" y="connsiteY1"/>
              </a:cxn>
              <a:cxn ang="0">
                <a:pos x="connsiteX2" y="connsiteY2"/>
              </a:cxn>
            </a:cxnLst>
            <a:rect l="l" t="t" r="r" b="b"/>
            <a:pathLst>
              <a:path w="1259058" h="520504">
                <a:moveTo>
                  <a:pt x="1259058" y="0"/>
                </a:moveTo>
                <a:lnTo>
                  <a:pt x="1259058" y="520504"/>
                </a:lnTo>
                <a:lnTo>
                  <a:pt x="0" y="520504"/>
                </a:lnTo>
              </a:path>
            </a:pathLst>
          </a:custGeom>
          <a:noFill/>
          <a:ln w="6350">
            <a:solidFill>
              <a:schemeClr val="bg1">
                <a:lumMod val="75000"/>
              </a:schemeClr>
            </a:solidFill>
            <a:prstDash val="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形状 31"/>
          <p:cNvSpPr/>
          <p:nvPr/>
        </p:nvSpPr>
        <p:spPr>
          <a:xfrm flipH="1">
            <a:off x="5127676" y="3362179"/>
            <a:ext cx="1259058" cy="365760"/>
          </a:xfrm>
          <a:custGeom>
            <a:avLst/>
            <a:gdLst>
              <a:gd name="connsiteX0" fmla="*/ 1259058 w 1259058"/>
              <a:gd name="connsiteY0" fmla="*/ 0 h 520504"/>
              <a:gd name="connsiteX1" fmla="*/ 1259058 w 1259058"/>
              <a:gd name="connsiteY1" fmla="*/ 520504 h 520504"/>
              <a:gd name="connsiteX2" fmla="*/ 0 w 1259058"/>
              <a:gd name="connsiteY2" fmla="*/ 520504 h 520504"/>
            </a:gdLst>
            <a:ahLst/>
            <a:cxnLst>
              <a:cxn ang="0">
                <a:pos x="connsiteX0" y="connsiteY0"/>
              </a:cxn>
              <a:cxn ang="0">
                <a:pos x="connsiteX1" y="connsiteY1"/>
              </a:cxn>
              <a:cxn ang="0">
                <a:pos x="connsiteX2" y="connsiteY2"/>
              </a:cxn>
            </a:cxnLst>
            <a:rect l="l" t="t" r="r" b="b"/>
            <a:pathLst>
              <a:path w="1259058" h="520504">
                <a:moveTo>
                  <a:pt x="1259058" y="0"/>
                </a:moveTo>
                <a:lnTo>
                  <a:pt x="1259058" y="520504"/>
                </a:lnTo>
                <a:lnTo>
                  <a:pt x="0" y="520504"/>
                </a:lnTo>
              </a:path>
            </a:pathLst>
          </a:custGeom>
          <a:noFill/>
          <a:ln w="6350">
            <a:solidFill>
              <a:schemeClr val="bg1">
                <a:lumMod val="75000"/>
              </a:schemeClr>
            </a:solidFill>
            <a:prstDash val="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383210" y="1689001"/>
            <a:ext cx="2327584" cy="694101"/>
          </a:xfrm>
          <a:prstGeom prst="rect">
            <a:avLst/>
          </a:prstGeom>
        </p:spPr>
        <p:txBody>
          <a:bodyPr wrap="square">
            <a:spAutoFit/>
          </a:bodyPr>
          <a:lstStyle/>
          <a:p>
            <a:pPr algn="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34" name="矩形 33"/>
          <p:cNvSpPr/>
          <p:nvPr/>
        </p:nvSpPr>
        <p:spPr>
          <a:xfrm>
            <a:off x="1559517" y="1343897"/>
            <a:ext cx="1151277" cy="423545"/>
          </a:xfrm>
          <a:prstGeom prst="rect">
            <a:avLst/>
          </a:prstGeom>
        </p:spPr>
        <p:txBody>
          <a:bodyPr wrap="square">
            <a:spAutoFit/>
          </a:bodyPr>
          <a:lstStyle/>
          <a:p>
            <a:pPr algn="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35" name="矩形 34"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168812" y="3837492"/>
            <a:ext cx="1975136" cy="901850"/>
          </a:xfrm>
          <a:prstGeom prst="rect">
            <a:avLst/>
          </a:prstGeom>
        </p:spPr>
        <p:txBody>
          <a:bodyPr wrap="square">
            <a:spAutoFit/>
          </a:bodyPr>
          <a:lstStyle/>
          <a:p>
            <a:pPr algn="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36" name="矩形 35"/>
          <p:cNvSpPr/>
          <p:nvPr/>
        </p:nvSpPr>
        <p:spPr>
          <a:xfrm>
            <a:off x="992671" y="3492388"/>
            <a:ext cx="1151277" cy="423545"/>
          </a:xfrm>
          <a:prstGeom prst="rect">
            <a:avLst/>
          </a:prstGeom>
        </p:spPr>
        <p:txBody>
          <a:bodyPr wrap="square">
            <a:spAutoFit/>
          </a:bodyPr>
          <a:lstStyle/>
          <a:p>
            <a:pPr algn="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37" name="矩形 36"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6365633" y="3852583"/>
            <a:ext cx="2327584" cy="694101"/>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38" name="矩形 37"/>
          <p:cNvSpPr/>
          <p:nvPr/>
        </p:nvSpPr>
        <p:spPr>
          <a:xfrm>
            <a:off x="6365633" y="3507479"/>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39" name="矩形 38"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7133700" y="1835974"/>
            <a:ext cx="1559517" cy="1109599"/>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40" name="矩形 39"/>
          <p:cNvSpPr/>
          <p:nvPr/>
        </p:nvSpPr>
        <p:spPr>
          <a:xfrm>
            <a:off x="7133700" y="1490870"/>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grpSp>
        <p:nvGrpSpPr>
          <p:cNvPr id="41" name="Group 112"/>
          <p:cNvGrpSpPr/>
          <p:nvPr/>
        </p:nvGrpSpPr>
        <p:grpSpPr>
          <a:xfrm>
            <a:off x="3722138" y="2438697"/>
            <a:ext cx="496938" cy="465562"/>
            <a:chOff x="5368132" y="3540125"/>
            <a:chExt cx="465138" cy="435769"/>
          </a:xfrm>
          <a:solidFill>
            <a:schemeClr val="bg1"/>
          </a:solidFill>
        </p:grpSpPr>
        <p:sp>
          <p:nvSpPr>
            <p:cNvPr id="50"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1"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52" name="AutoShape 112"/>
          <p:cNvSpPr/>
          <p:nvPr/>
        </p:nvSpPr>
        <p:spPr bwMode="auto">
          <a:xfrm>
            <a:off x="4862520" y="2423702"/>
            <a:ext cx="497745" cy="495552"/>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53" name="组合 52"/>
          <p:cNvGrpSpPr/>
          <p:nvPr/>
        </p:nvGrpSpPr>
        <p:grpSpPr>
          <a:xfrm>
            <a:off x="6135392" y="2423009"/>
            <a:ext cx="340903" cy="496938"/>
            <a:chOff x="2528974" y="2863357"/>
            <a:chExt cx="246811" cy="359779"/>
          </a:xfrm>
          <a:solidFill>
            <a:schemeClr val="bg1"/>
          </a:solidFill>
        </p:grpSpPr>
        <p:sp>
          <p:nvSpPr>
            <p:cNvPr id="54"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5"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56" name="Group 124"/>
          <p:cNvGrpSpPr/>
          <p:nvPr/>
        </p:nvGrpSpPr>
        <p:grpSpPr>
          <a:xfrm>
            <a:off x="2568587" y="2462443"/>
            <a:ext cx="496938" cy="418071"/>
            <a:chOff x="5368132" y="2625725"/>
            <a:chExt cx="465138" cy="391319"/>
          </a:xfrm>
          <a:solidFill>
            <a:schemeClr val="bg1"/>
          </a:solidFill>
        </p:grpSpPr>
        <p:sp>
          <p:nvSpPr>
            <p:cNvPr id="57"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8"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9"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NDADA文本框 2"/>
          <p:cNvSpPr txBox="1"/>
          <p:nvPr>
            <p:custDataLst>
              <p:tags r:id="rId1"/>
            </p:custDataLst>
          </p:nvPr>
        </p:nvSpPr>
        <p:spPr>
          <a:xfrm>
            <a:off x="3887786" y="258155"/>
            <a:ext cx="1368425" cy="5219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2800">
                <a:solidFill>
                  <a:schemeClr val="tx1">
                    <a:lumMod val="75000"/>
                    <a:lumOff val="25000"/>
                  </a:schemeClr>
                </a:solidFill>
                <a:latin typeface="+mj-ea"/>
                <a:ea typeface="+mj-ea"/>
              </a:rPr>
              <a:t>Subtitle</a:t>
            </a:r>
            <a:endParaRPr lang="zh-CN" altLang="en-US" sz="2800">
              <a:solidFill>
                <a:schemeClr val="tx1">
                  <a:lumMod val="75000"/>
                  <a:lumOff val="25000"/>
                </a:schemeClr>
              </a:solidFill>
              <a:latin typeface="+mj-ea"/>
              <a:ea typeface="+mj-ea"/>
            </a:endParaRPr>
          </a:p>
        </p:txBody>
      </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705936"/>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a:t>
            </a:r>
            <a:endPar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cxnSp>
        <p:nvCxnSpPr>
          <p:cNvPr id="3" name="直接连接符 2"/>
          <p:cNvCxnSpPr/>
          <p:nvPr/>
        </p:nvCxnSpPr>
        <p:spPr>
          <a:xfrm>
            <a:off x="4406703" y="1266093"/>
            <a:ext cx="330591"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9" name="矩形 18"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98647" y="1877649"/>
            <a:ext cx="3816616"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22" name="矩形 21"/>
          <p:cNvSpPr/>
          <p:nvPr/>
        </p:nvSpPr>
        <p:spPr>
          <a:xfrm>
            <a:off x="498647" y="1532545"/>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28" name="矩形 27"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511162" y="3040029"/>
            <a:ext cx="3816616"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29" name="矩形 28"/>
          <p:cNvSpPr/>
          <p:nvPr/>
        </p:nvSpPr>
        <p:spPr>
          <a:xfrm>
            <a:off x="511162" y="2694925"/>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30" name="矩形 29"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511162" y="4148779"/>
            <a:ext cx="3816616"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31" name="矩形 30"/>
          <p:cNvSpPr/>
          <p:nvPr/>
        </p:nvSpPr>
        <p:spPr>
          <a:xfrm>
            <a:off x="511162" y="3803675"/>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32" name="矩形 31"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944038" y="1877649"/>
            <a:ext cx="3816616"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33" name="矩形 32"/>
          <p:cNvSpPr/>
          <p:nvPr/>
        </p:nvSpPr>
        <p:spPr>
          <a:xfrm>
            <a:off x="4944038" y="1532545"/>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34" name="矩形 33"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956553" y="3040029"/>
            <a:ext cx="3816616"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35" name="矩形 34"/>
          <p:cNvSpPr/>
          <p:nvPr/>
        </p:nvSpPr>
        <p:spPr>
          <a:xfrm>
            <a:off x="4956553" y="2694925"/>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36" name="矩形 35"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956553" y="4148779"/>
            <a:ext cx="3816616"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37" name="矩形 36"/>
          <p:cNvSpPr/>
          <p:nvPr/>
        </p:nvSpPr>
        <p:spPr>
          <a:xfrm>
            <a:off x="4956553" y="3803675"/>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2" name="椭圆 1"/>
          <p:cNvSpPr/>
          <p:nvPr/>
        </p:nvSpPr>
        <p:spPr>
          <a:xfrm>
            <a:off x="337625" y="1642753"/>
            <a:ext cx="175846" cy="175846"/>
          </a:xfrm>
          <a:prstGeom prst="ellipse">
            <a:avLst/>
          </a:prstGeom>
          <a:solidFill>
            <a:srgbClr val="F4D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4737294" y="1642753"/>
            <a:ext cx="175846" cy="175846"/>
          </a:xfrm>
          <a:prstGeom prst="ellipse">
            <a:avLst/>
          </a:prstGeom>
          <a:solidFill>
            <a:srgbClr val="F4D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322801" y="2864183"/>
            <a:ext cx="175846" cy="175846"/>
          </a:xfrm>
          <a:prstGeom prst="ellipse">
            <a:avLst/>
          </a:prstGeom>
          <a:solidFill>
            <a:srgbClr val="B0C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4722470" y="2864183"/>
            <a:ext cx="175846" cy="175846"/>
          </a:xfrm>
          <a:prstGeom prst="ellipse">
            <a:avLst/>
          </a:prstGeom>
          <a:solidFill>
            <a:srgbClr val="B0C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35316" y="3933291"/>
            <a:ext cx="175846" cy="175846"/>
          </a:xfrm>
          <a:prstGeom prst="ellipse">
            <a:avLst/>
          </a:prstGeom>
          <a:solidFill>
            <a:srgbClr val="83C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4734985" y="3933291"/>
            <a:ext cx="175846" cy="175846"/>
          </a:xfrm>
          <a:prstGeom prst="ellipse">
            <a:avLst/>
          </a:prstGeom>
          <a:solidFill>
            <a:srgbClr val="83C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2399295" y="594101"/>
            <a:ext cx="4345409" cy="434540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a:off x="2616740" y="811547"/>
            <a:ext cx="3910519" cy="391051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PANDADA文本框 2"/>
          <p:cNvSpPr txBox="1"/>
          <p:nvPr>
            <p:custDataLst>
              <p:tags r:id="rId1"/>
            </p:custDataLst>
          </p:nvPr>
        </p:nvSpPr>
        <p:spPr>
          <a:xfrm>
            <a:off x="3959859" y="1401818"/>
            <a:ext cx="1224280" cy="64516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en-US" altLang="zh-CN" sz="3600">
                <a:solidFill>
                  <a:schemeClr val="tx1">
                    <a:lumMod val="75000"/>
                    <a:lumOff val="25000"/>
                  </a:schemeClr>
                </a:solidFill>
                <a:latin typeface="+mj-ea"/>
                <a:ea typeface="+mj-ea"/>
              </a:rPr>
              <a:t>three</a:t>
            </a:r>
            <a:endParaRPr lang="en-US" altLang="zh-CN" sz="3600">
              <a:solidFill>
                <a:schemeClr val="tx1">
                  <a:lumMod val="75000"/>
                  <a:lumOff val="25000"/>
                </a:schemeClr>
              </a:solidFill>
              <a:latin typeface="+mj-ea"/>
              <a:ea typeface="+mj-ea"/>
            </a:endParaRPr>
          </a:p>
        </p:txBody>
      </p:sp>
      <p:sp>
        <p:nvSpPr>
          <p:cNvPr id="10"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2931410"/>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 consectetuer adipiscing elit. Aenean commodo ligula eget dolor. </a:t>
            </a:r>
            <a:endPar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sp>
        <p:nvSpPr>
          <p:cNvPr id="3" name="矩形 2"/>
          <p:cNvSpPr/>
          <p:nvPr/>
        </p:nvSpPr>
        <p:spPr>
          <a:xfrm>
            <a:off x="3999182" y="3626030"/>
            <a:ext cx="1145637" cy="27535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solidFill>
                  <a:schemeClr val="tx1">
                    <a:lumMod val="75000"/>
                    <a:lumOff val="25000"/>
                  </a:schemeClr>
                </a:solidFill>
                <a:latin typeface="+mj-lt"/>
              </a:rPr>
              <a:t>PART THREE</a:t>
            </a:r>
            <a:endParaRPr lang="zh-CN" altLang="en-US" sz="1200">
              <a:solidFill>
                <a:schemeClr val="tx1">
                  <a:lumMod val="75000"/>
                  <a:lumOff val="25000"/>
                </a:schemeClr>
              </a:solidFill>
              <a:latin typeface="+mj-lt"/>
            </a:endParaRPr>
          </a:p>
        </p:txBody>
      </p:sp>
      <p:sp>
        <p:nvSpPr>
          <p:cNvPr id="7" name="PANDADA文本框 2"/>
          <p:cNvSpPr txBox="1"/>
          <p:nvPr>
            <p:custDataLst>
              <p:tags r:id="rId2"/>
            </p:custDataLst>
          </p:nvPr>
        </p:nvSpPr>
        <p:spPr>
          <a:xfrm>
            <a:off x="3549013" y="2105059"/>
            <a:ext cx="2045970" cy="76835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4400">
                <a:solidFill>
                  <a:schemeClr val="tx1">
                    <a:lumMod val="75000"/>
                    <a:lumOff val="25000"/>
                  </a:schemeClr>
                </a:solidFill>
                <a:latin typeface="+mj-ea"/>
                <a:ea typeface="+mj-ea"/>
              </a:rPr>
              <a:t>Subtitle</a:t>
            </a:r>
            <a:endParaRPr lang="zh-CN" altLang="en-US" sz="4400">
              <a:solidFill>
                <a:schemeClr val="tx1">
                  <a:lumMod val="75000"/>
                  <a:lumOff val="25000"/>
                </a:schemeClr>
              </a:solidFill>
              <a:latin typeface="+mj-ea"/>
              <a:ea typeface="+mj-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NDADA文本框 2"/>
          <p:cNvSpPr txBox="1"/>
          <p:nvPr>
            <p:custDataLst>
              <p:tags r:id="rId1"/>
            </p:custDataLst>
          </p:nvPr>
        </p:nvSpPr>
        <p:spPr>
          <a:xfrm>
            <a:off x="3887786" y="258155"/>
            <a:ext cx="1368425" cy="5219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2800">
                <a:solidFill>
                  <a:schemeClr val="tx1">
                    <a:lumMod val="75000"/>
                    <a:lumOff val="25000"/>
                  </a:schemeClr>
                </a:solidFill>
                <a:latin typeface="+mj-ea"/>
                <a:ea typeface="+mj-ea"/>
              </a:rPr>
              <a:t>Subtitle</a:t>
            </a:r>
            <a:endParaRPr lang="zh-CN" altLang="en-US" sz="2800">
              <a:solidFill>
                <a:schemeClr val="tx1">
                  <a:lumMod val="75000"/>
                  <a:lumOff val="25000"/>
                </a:schemeClr>
              </a:solidFill>
              <a:latin typeface="+mj-ea"/>
              <a:ea typeface="+mj-ea"/>
            </a:endParaRPr>
          </a:p>
        </p:txBody>
      </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705936"/>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a:t>
            </a:r>
            <a:endPar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cxnSp>
        <p:nvCxnSpPr>
          <p:cNvPr id="3" name="直接连接符 2"/>
          <p:cNvCxnSpPr/>
          <p:nvPr/>
        </p:nvCxnSpPr>
        <p:spPr>
          <a:xfrm>
            <a:off x="4406703" y="1266093"/>
            <a:ext cx="330591"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992854" y="1639117"/>
            <a:ext cx="3522573" cy="1327565"/>
          </a:xfrm>
          <a:prstGeom prst="rect">
            <a:avLst/>
          </a:prstGeom>
          <a:solidFill>
            <a:srgbClr val="83C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992854" y="3109999"/>
            <a:ext cx="3522573" cy="1327565"/>
          </a:xfrm>
          <a:prstGeom prst="rect">
            <a:avLst/>
          </a:prstGeom>
          <a:solidFill>
            <a:srgbClr val="BCE2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628572" y="1639117"/>
            <a:ext cx="3522573" cy="1327565"/>
          </a:xfrm>
          <a:prstGeom prst="rect">
            <a:avLst/>
          </a:prstGeom>
          <a:solidFill>
            <a:srgbClr val="B0C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4628572" y="3109999"/>
            <a:ext cx="3522573" cy="1327565"/>
          </a:xfrm>
          <a:prstGeom prst="rect">
            <a:avLst/>
          </a:prstGeom>
          <a:solidFill>
            <a:srgbClr val="F4D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1068388" y="2222308"/>
            <a:ext cx="3338315" cy="486352"/>
          </a:xfrm>
          <a:prstGeom prst="rect">
            <a:avLst/>
          </a:prstGeom>
        </p:spPr>
        <p:txBody>
          <a:bodyPr wrap="square">
            <a:spAutoFit/>
          </a:bodyPr>
          <a:lstStyle/>
          <a:p>
            <a:pPr>
              <a:lnSpc>
                <a:spcPct val="150000"/>
              </a:lnSpc>
            </a:pPr>
            <a:r>
              <a:rPr lang="en-US" altLang="zh-CN" sz="900">
                <a:solidFill>
                  <a:schemeClr val="bg1"/>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solidFill>
            </a:endParaRPr>
          </a:p>
        </p:txBody>
      </p:sp>
      <p:sp>
        <p:nvSpPr>
          <p:cNvPr id="43" name="矩形 42"/>
          <p:cNvSpPr/>
          <p:nvPr/>
        </p:nvSpPr>
        <p:spPr>
          <a:xfrm>
            <a:off x="1068388" y="1877204"/>
            <a:ext cx="1151277" cy="423545"/>
          </a:xfrm>
          <a:prstGeom prst="rect">
            <a:avLst/>
          </a:prstGeom>
        </p:spPr>
        <p:txBody>
          <a:bodyPr wrap="square">
            <a:spAutoFit/>
          </a:bodyPr>
          <a:lstStyle/>
          <a:p>
            <a:pPr defTabSz="685800">
              <a:lnSpc>
                <a:spcPct val="120000"/>
              </a:lnSpc>
            </a:pPr>
            <a:r>
              <a:rPr lang="zh-CN" altLang="en-US">
                <a:solidFill>
                  <a:schemeClr val="bg1"/>
                </a:solidFill>
                <a:latin typeface="+mj-ea"/>
                <a:ea typeface="+mj-ea"/>
              </a:rPr>
              <a:t>Subtitle</a:t>
            </a:r>
            <a:endParaRPr lang="zh-CN" altLang="en-US">
              <a:solidFill>
                <a:schemeClr val="bg1"/>
              </a:solidFill>
              <a:latin typeface="+mj-ea"/>
              <a:ea typeface="+mj-ea"/>
            </a:endParaRPr>
          </a:p>
        </p:txBody>
      </p:sp>
      <p:sp>
        <p:nvSpPr>
          <p:cNvPr id="44" name="矩形 43"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1068388" y="3696846"/>
            <a:ext cx="3338315" cy="486352"/>
          </a:xfrm>
          <a:prstGeom prst="rect">
            <a:avLst/>
          </a:prstGeom>
        </p:spPr>
        <p:txBody>
          <a:bodyPr wrap="square">
            <a:spAutoFit/>
          </a:bodyPr>
          <a:lstStyle/>
          <a:p>
            <a:pPr>
              <a:lnSpc>
                <a:spcPct val="150000"/>
              </a:lnSpc>
            </a:pPr>
            <a:r>
              <a:rPr lang="en-US" altLang="zh-CN" sz="900">
                <a:solidFill>
                  <a:schemeClr val="bg1"/>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solidFill>
            </a:endParaRPr>
          </a:p>
        </p:txBody>
      </p:sp>
      <p:sp>
        <p:nvSpPr>
          <p:cNvPr id="45" name="矩形 44"/>
          <p:cNvSpPr/>
          <p:nvPr/>
        </p:nvSpPr>
        <p:spPr>
          <a:xfrm>
            <a:off x="1068388" y="3351742"/>
            <a:ext cx="1151277" cy="423545"/>
          </a:xfrm>
          <a:prstGeom prst="rect">
            <a:avLst/>
          </a:prstGeom>
        </p:spPr>
        <p:txBody>
          <a:bodyPr wrap="square">
            <a:spAutoFit/>
          </a:bodyPr>
          <a:lstStyle/>
          <a:p>
            <a:pPr defTabSz="685800">
              <a:lnSpc>
                <a:spcPct val="120000"/>
              </a:lnSpc>
            </a:pPr>
            <a:r>
              <a:rPr lang="zh-CN" altLang="en-US">
                <a:solidFill>
                  <a:schemeClr val="bg1"/>
                </a:solidFill>
                <a:latin typeface="+mj-ea"/>
                <a:ea typeface="+mj-ea"/>
              </a:rPr>
              <a:t>Subtitle</a:t>
            </a:r>
            <a:endParaRPr lang="zh-CN" altLang="en-US">
              <a:solidFill>
                <a:schemeClr val="bg1"/>
              </a:solidFill>
              <a:latin typeface="+mj-ea"/>
              <a:ea typeface="+mj-ea"/>
            </a:endParaRPr>
          </a:p>
        </p:txBody>
      </p:sp>
      <p:sp>
        <p:nvSpPr>
          <p:cNvPr id="46" name="矩形 45"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812830" y="2222308"/>
            <a:ext cx="3338315" cy="486352"/>
          </a:xfrm>
          <a:prstGeom prst="rect">
            <a:avLst/>
          </a:prstGeom>
        </p:spPr>
        <p:txBody>
          <a:bodyPr wrap="square">
            <a:spAutoFit/>
          </a:bodyPr>
          <a:lstStyle/>
          <a:p>
            <a:pPr algn="r">
              <a:lnSpc>
                <a:spcPct val="150000"/>
              </a:lnSpc>
            </a:pPr>
            <a:r>
              <a:rPr lang="en-US" altLang="zh-CN" sz="900">
                <a:solidFill>
                  <a:schemeClr val="bg1"/>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solidFill>
            </a:endParaRPr>
          </a:p>
        </p:txBody>
      </p:sp>
      <p:sp>
        <p:nvSpPr>
          <p:cNvPr id="47" name="矩形 46"/>
          <p:cNvSpPr/>
          <p:nvPr/>
        </p:nvSpPr>
        <p:spPr>
          <a:xfrm>
            <a:off x="6999868" y="1877204"/>
            <a:ext cx="1151277" cy="423545"/>
          </a:xfrm>
          <a:prstGeom prst="rect">
            <a:avLst/>
          </a:prstGeom>
        </p:spPr>
        <p:txBody>
          <a:bodyPr wrap="square">
            <a:spAutoFit/>
          </a:bodyPr>
          <a:lstStyle/>
          <a:p>
            <a:pPr algn="r" defTabSz="685800">
              <a:lnSpc>
                <a:spcPct val="120000"/>
              </a:lnSpc>
            </a:pPr>
            <a:r>
              <a:rPr lang="zh-CN" altLang="en-US">
                <a:solidFill>
                  <a:schemeClr val="bg1"/>
                </a:solidFill>
                <a:latin typeface="+mj-ea"/>
                <a:ea typeface="+mj-ea"/>
              </a:rPr>
              <a:t>Subtitle</a:t>
            </a:r>
            <a:endParaRPr lang="zh-CN" altLang="en-US">
              <a:solidFill>
                <a:schemeClr val="bg1"/>
              </a:solidFill>
              <a:latin typeface="+mj-ea"/>
              <a:ea typeface="+mj-ea"/>
            </a:endParaRPr>
          </a:p>
        </p:txBody>
      </p:sp>
      <p:sp>
        <p:nvSpPr>
          <p:cNvPr id="48" name="矩形 47"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812830" y="3696846"/>
            <a:ext cx="3338315" cy="486352"/>
          </a:xfrm>
          <a:prstGeom prst="rect">
            <a:avLst/>
          </a:prstGeom>
        </p:spPr>
        <p:txBody>
          <a:bodyPr wrap="square">
            <a:spAutoFit/>
          </a:bodyPr>
          <a:lstStyle/>
          <a:p>
            <a:pPr algn="r">
              <a:lnSpc>
                <a:spcPct val="150000"/>
              </a:lnSpc>
            </a:pPr>
            <a:r>
              <a:rPr lang="en-US" altLang="zh-CN" sz="900">
                <a:solidFill>
                  <a:schemeClr val="bg1"/>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solidFill>
            </a:endParaRPr>
          </a:p>
        </p:txBody>
      </p:sp>
      <p:sp>
        <p:nvSpPr>
          <p:cNvPr id="49" name="矩形 48"/>
          <p:cNvSpPr/>
          <p:nvPr/>
        </p:nvSpPr>
        <p:spPr>
          <a:xfrm>
            <a:off x="6999868" y="3351742"/>
            <a:ext cx="1151277" cy="423545"/>
          </a:xfrm>
          <a:prstGeom prst="rect">
            <a:avLst/>
          </a:prstGeom>
        </p:spPr>
        <p:txBody>
          <a:bodyPr wrap="square">
            <a:spAutoFit/>
          </a:bodyPr>
          <a:lstStyle/>
          <a:p>
            <a:pPr algn="r" defTabSz="685800">
              <a:lnSpc>
                <a:spcPct val="120000"/>
              </a:lnSpc>
            </a:pPr>
            <a:r>
              <a:rPr lang="zh-CN" altLang="en-US">
                <a:solidFill>
                  <a:schemeClr val="bg1"/>
                </a:solidFill>
                <a:latin typeface="+mj-ea"/>
                <a:ea typeface="+mj-ea"/>
              </a:rPr>
              <a:t>Subtitle</a:t>
            </a:r>
            <a:endParaRPr lang="zh-CN" altLang="en-US">
              <a:solidFill>
                <a:schemeClr val="bg1"/>
              </a:solidFill>
              <a:latin typeface="+mj-ea"/>
              <a:ea typeface="+mj-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NDADA文本框 2"/>
          <p:cNvSpPr txBox="1"/>
          <p:nvPr>
            <p:custDataLst>
              <p:tags r:id="rId1"/>
            </p:custDataLst>
          </p:nvPr>
        </p:nvSpPr>
        <p:spPr>
          <a:xfrm>
            <a:off x="3887786" y="258155"/>
            <a:ext cx="1368425" cy="5219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2800">
                <a:solidFill>
                  <a:schemeClr val="tx1">
                    <a:lumMod val="75000"/>
                    <a:lumOff val="25000"/>
                  </a:schemeClr>
                </a:solidFill>
                <a:latin typeface="+mj-ea"/>
                <a:ea typeface="+mj-ea"/>
              </a:rPr>
              <a:t>Subtitle</a:t>
            </a:r>
            <a:endParaRPr lang="zh-CN" altLang="en-US" sz="2800">
              <a:solidFill>
                <a:schemeClr val="tx1">
                  <a:lumMod val="75000"/>
                  <a:lumOff val="25000"/>
                </a:schemeClr>
              </a:solidFill>
              <a:latin typeface="+mj-ea"/>
              <a:ea typeface="+mj-ea"/>
            </a:endParaRPr>
          </a:p>
        </p:txBody>
      </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705936"/>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a:t>
            </a:r>
            <a:endPar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cxnSp>
        <p:nvCxnSpPr>
          <p:cNvPr id="3" name="直接连接符 2"/>
          <p:cNvCxnSpPr/>
          <p:nvPr/>
        </p:nvCxnSpPr>
        <p:spPr>
          <a:xfrm>
            <a:off x="4406703" y="1266093"/>
            <a:ext cx="330591"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8" name="Freeform 322"/>
          <p:cNvSpPr>
            <a:spLocks noEditPoints="1"/>
          </p:cNvSpPr>
          <p:nvPr/>
        </p:nvSpPr>
        <p:spPr bwMode="auto">
          <a:xfrm>
            <a:off x="3991895" y="1932614"/>
            <a:ext cx="1160207" cy="1157840"/>
          </a:xfrm>
          <a:custGeom>
            <a:avLst/>
            <a:gdLst>
              <a:gd name="T0" fmla="*/ 245 w 490"/>
              <a:gd name="T1" fmla="*/ 489 h 489"/>
              <a:gd name="T2" fmla="*/ 0 w 490"/>
              <a:gd name="T3" fmla="*/ 245 h 489"/>
              <a:gd name="T4" fmla="*/ 245 w 490"/>
              <a:gd name="T5" fmla="*/ 0 h 489"/>
              <a:gd name="T6" fmla="*/ 490 w 490"/>
              <a:gd name="T7" fmla="*/ 245 h 489"/>
              <a:gd name="T8" fmla="*/ 245 w 490"/>
              <a:gd name="T9" fmla="*/ 489 h 489"/>
              <a:gd name="T10" fmla="*/ 245 w 490"/>
              <a:gd name="T11" fmla="*/ 20 h 489"/>
              <a:gd name="T12" fmla="*/ 20 w 490"/>
              <a:gd name="T13" fmla="*/ 245 h 489"/>
              <a:gd name="T14" fmla="*/ 245 w 490"/>
              <a:gd name="T15" fmla="*/ 469 h 489"/>
              <a:gd name="T16" fmla="*/ 470 w 490"/>
              <a:gd name="T17" fmla="*/ 245 h 489"/>
              <a:gd name="T18" fmla="*/ 245 w 490"/>
              <a:gd name="T19" fmla="*/ 2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0" h="489">
                <a:moveTo>
                  <a:pt x="245" y="489"/>
                </a:moveTo>
                <a:cubicBezTo>
                  <a:pt x="110" y="489"/>
                  <a:pt x="0" y="379"/>
                  <a:pt x="0" y="245"/>
                </a:cubicBezTo>
                <a:cubicBezTo>
                  <a:pt x="0" y="110"/>
                  <a:pt x="110" y="0"/>
                  <a:pt x="245" y="0"/>
                </a:cubicBezTo>
                <a:cubicBezTo>
                  <a:pt x="380" y="0"/>
                  <a:pt x="490" y="110"/>
                  <a:pt x="490" y="245"/>
                </a:cubicBezTo>
                <a:cubicBezTo>
                  <a:pt x="490" y="379"/>
                  <a:pt x="380" y="489"/>
                  <a:pt x="245" y="489"/>
                </a:cubicBezTo>
                <a:close/>
                <a:moveTo>
                  <a:pt x="245" y="20"/>
                </a:moveTo>
                <a:cubicBezTo>
                  <a:pt x="121" y="20"/>
                  <a:pt x="20" y="121"/>
                  <a:pt x="20" y="245"/>
                </a:cubicBezTo>
                <a:cubicBezTo>
                  <a:pt x="20" y="368"/>
                  <a:pt x="121" y="469"/>
                  <a:pt x="245" y="469"/>
                </a:cubicBezTo>
                <a:cubicBezTo>
                  <a:pt x="369" y="469"/>
                  <a:pt x="470" y="368"/>
                  <a:pt x="470" y="245"/>
                </a:cubicBezTo>
                <a:cubicBezTo>
                  <a:pt x="470" y="121"/>
                  <a:pt x="369" y="20"/>
                  <a:pt x="245" y="20"/>
                </a:cubicBezTo>
                <a:close/>
              </a:path>
            </a:pathLst>
          </a:custGeom>
          <a:solidFill>
            <a:srgbClr val="BCE2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endParaRPr>
          </a:p>
        </p:txBody>
      </p:sp>
      <p:sp>
        <p:nvSpPr>
          <p:cNvPr id="29" name="Freeform 323"/>
          <p:cNvSpPr>
            <a:spLocks noEditPoints="1"/>
          </p:cNvSpPr>
          <p:nvPr/>
        </p:nvSpPr>
        <p:spPr bwMode="auto">
          <a:xfrm>
            <a:off x="3466251" y="1406969"/>
            <a:ext cx="2211498" cy="2209130"/>
          </a:xfrm>
          <a:custGeom>
            <a:avLst/>
            <a:gdLst>
              <a:gd name="T0" fmla="*/ 467 w 934"/>
              <a:gd name="T1" fmla="*/ 933 h 933"/>
              <a:gd name="T2" fmla="*/ 0 w 934"/>
              <a:gd name="T3" fmla="*/ 467 h 933"/>
              <a:gd name="T4" fmla="*/ 467 w 934"/>
              <a:gd name="T5" fmla="*/ 0 h 933"/>
              <a:gd name="T6" fmla="*/ 934 w 934"/>
              <a:gd name="T7" fmla="*/ 467 h 933"/>
              <a:gd name="T8" fmla="*/ 467 w 934"/>
              <a:gd name="T9" fmla="*/ 933 h 933"/>
              <a:gd name="T10" fmla="*/ 467 w 934"/>
              <a:gd name="T11" fmla="*/ 40 h 933"/>
              <a:gd name="T12" fmla="*/ 40 w 934"/>
              <a:gd name="T13" fmla="*/ 467 h 933"/>
              <a:gd name="T14" fmla="*/ 467 w 934"/>
              <a:gd name="T15" fmla="*/ 893 h 933"/>
              <a:gd name="T16" fmla="*/ 894 w 934"/>
              <a:gd name="T17" fmla="*/ 467 h 933"/>
              <a:gd name="T18" fmla="*/ 467 w 934"/>
              <a:gd name="T19" fmla="*/ 4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4" h="933">
                <a:moveTo>
                  <a:pt x="467" y="933"/>
                </a:moveTo>
                <a:cubicBezTo>
                  <a:pt x="210" y="933"/>
                  <a:pt x="0" y="724"/>
                  <a:pt x="0" y="467"/>
                </a:cubicBezTo>
                <a:cubicBezTo>
                  <a:pt x="0" y="209"/>
                  <a:pt x="210" y="0"/>
                  <a:pt x="467" y="0"/>
                </a:cubicBezTo>
                <a:cubicBezTo>
                  <a:pt x="724" y="0"/>
                  <a:pt x="934" y="209"/>
                  <a:pt x="934" y="467"/>
                </a:cubicBezTo>
                <a:cubicBezTo>
                  <a:pt x="934" y="724"/>
                  <a:pt x="724" y="933"/>
                  <a:pt x="467" y="933"/>
                </a:cubicBezTo>
                <a:close/>
                <a:moveTo>
                  <a:pt x="467" y="40"/>
                </a:moveTo>
                <a:cubicBezTo>
                  <a:pt x="232" y="40"/>
                  <a:pt x="40" y="231"/>
                  <a:pt x="40" y="467"/>
                </a:cubicBezTo>
                <a:cubicBezTo>
                  <a:pt x="40" y="702"/>
                  <a:pt x="232" y="893"/>
                  <a:pt x="467" y="893"/>
                </a:cubicBezTo>
                <a:cubicBezTo>
                  <a:pt x="702" y="893"/>
                  <a:pt x="894" y="702"/>
                  <a:pt x="894" y="467"/>
                </a:cubicBezTo>
                <a:cubicBezTo>
                  <a:pt x="894" y="231"/>
                  <a:pt x="702" y="40"/>
                  <a:pt x="467" y="40"/>
                </a:cubicBezTo>
                <a:close/>
              </a:path>
            </a:pathLst>
          </a:custGeom>
          <a:solidFill>
            <a:srgbClr val="CDE0E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endParaRPr>
          </a:p>
        </p:txBody>
      </p:sp>
      <p:sp>
        <p:nvSpPr>
          <p:cNvPr id="30" name="Freeform 324"/>
          <p:cNvSpPr/>
          <p:nvPr/>
        </p:nvSpPr>
        <p:spPr bwMode="auto">
          <a:xfrm>
            <a:off x="3163176" y="1598758"/>
            <a:ext cx="797938" cy="303075"/>
          </a:xfrm>
          <a:custGeom>
            <a:avLst/>
            <a:gdLst>
              <a:gd name="T0" fmla="*/ 674 w 674"/>
              <a:gd name="T1" fmla="*/ 256 h 256"/>
              <a:gd name="T2" fmla="*/ 420 w 674"/>
              <a:gd name="T3" fmla="*/ 0 h 256"/>
              <a:gd name="T4" fmla="*/ 0 w 674"/>
              <a:gd name="T5" fmla="*/ 0 h 256"/>
            </a:gdLst>
            <a:ahLst/>
            <a:cxnLst>
              <a:cxn ang="0">
                <a:pos x="T0" y="T1"/>
              </a:cxn>
              <a:cxn ang="0">
                <a:pos x="T2" y="T3"/>
              </a:cxn>
              <a:cxn ang="0">
                <a:pos x="T4" y="T5"/>
              </a:cxn>
            </a:cxnLst>
            <a:rect l="0" t="0" r="r" b="b"/>
            <a:pathLst>
              <a:path w="674" h="256">
                <a:moveTo>
                  <a:pt x="674" y="256"/>
                </a:moveTo>
                <a:lnTo>
                  <a:pt x="420" y="0"/>
                </a:lnTo>
                <a:lnTo>
                  <a:pt x="0" y="0"/>
                </a:lnTo>
              </a:path>
            </a:pathLst>
          </a:custGeom>
          <a:noFill/>
          <a:ln w="9525">
            <a:solidFill>
              <a:srgbClr val="B0C6DD"/>
            </a:solidFill>
            <a:prstDash val="sysDash"/>
            <a:headEnd type="none" w="med" len="med"/>
            <a:tailEnd type="triangl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endParaRPr>
          </a:p>
        </p:txBody>
      </p:sp>
      <p:sp>
        <p:nvSpPr>
          <p:cNvPr id="31" name="Freeform 325"/>
          <p:cNvSpPr/>
          <p:nvPr/>
        </p:nvSpPr>
        <p:spPr bwMode="auto">
          <a:xfrm>
            <a:off x="5182885" y="1598758"/>
            <a:ext cx="797938" cy="303075"/>
          </a:xfrm>
          <a:custGeom>
            <a:avLst/>
            <a:gdLst>
              <a:gd name="T0" fmla="*/ 0 w 674"/>
              <a:gd name="T1" fmla="*/ 256 h 256"/>
              <a:gd name="T2" fmla="*/ 254 w 674"/>
              <a:gd name="T3" fmla="*/ 0 h 256"/>
              <a:gd name="T4" fmla="*/ 674 w 674"/>
              <a:gd name="T5" fmla="*/ 0 h 256"/>
            </a:gdLst>
            <a:ahLst/>
            <a:cxnLst>
              <a:cxn ang="0">
                <a:pos x="T0" y="T1"/>
              </a:cxn>
              <a:cxn ang="0">
                <a:pos x="T2" y="T3"/>
              </a:cxn>
              <a:cxn ang="0">
                <a:pos x="T4" y="T5"/>
              </a:cxn>
            </a:cxnLst>
            <a:rect l="0" t="0" r="r" b="b"/>
            <a:pathLst>
              <a:path w="674" h="256">
                <a:moveTo>
                  <a:pt x="0" y="256"/>
                </a:moveTo>
                <a:lnTo>
                  <a:pt x="254" y="0"/>
                </a:lnTo>
                <a:lnTo>
                  <a:pt x="674" y="0"/>
                </a:lnTo>
              </a:path>
            </a:pathLst>
          </a:custGeom>
          <a:noFill/>
          <a:ln w="9525">
            <a:solidFill>
              <a:srgbClr val="83C0DD"/>
            </a:solidFill>
            <a:prstDash val="sysDash"/>
            <a:headEnd type="none" w="med" len="med"/>
            <a:tailEnd type="triangl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endParaRPr>
          </a:p>
        </p:txBody>
      </p:sp>
      <p:sp>
        <p:nvSpPr>
          <p:cNvPr id="32" name="Freeform 326"/>
          <p:cNvSpPr/>
          <p:nvPr/>
        </p:nvSpPr>
        <p:spPr bwMode="auto">
          <a:xfrm>
            <a:off x="3852197" y="2884458"/>
            <a:ext cx="1439604" cy="490128"/>
          </a:xfrm>
          <a:custGeom>
            <a:avLst/>
            <a:gdLst>
              <a:gd name="T0" fmla="*/ 304 w 608"/>
              <a:gd name="T1" fmla="*/ 120 h 207"/>
              <a:gd name="T2" fmla="*/ 75 w 608"/>
              <a:gd name="T3" fmla="*/ 0 h 207"/>
              <a:gd name="T4" fmla="*/ 0 w 608"/>
              <a:gd name="T5" fmla="*/ 43 h 207"/>
              <a:gd name="T6" fmla="*/ 304 w 608"/>
              <a:gd name="T7" fmla="*/ 207 h 207"/>
              <a:gd name="T8" fmla="*/ 608 w 608"/>
              <a:gd name="T9" fmla="*/ 43 h 207"/>
              <a:gd name="T10" fmla="*/ 533 w 608"/>
              <a:gd name="T11" fmla="*/ 0 h 207"/>
              <a:gd name="T12" fmla="*/ 304 w 608"/>
              <a:gd name="T13" fmla="*/ 120 h 207"/>
            </a:gdLst>
            <a:ahLst/>
            <a:cxnLst>
              <a:cxn ang="0">
                <a:pos x="T0" y="T1"/>
              </a:cxn>
              <a:cxn ang="0">
                <a:pos x="T2" y="T3"/>
              </a:cxn>
              <a:cxn ang="0">
                <a:pos x="T4" y="T5"/>
              </a:cxn>
              <a:cxn ang="0">
                <a:pos x="T6" y="T7"/>
              </a:cxn>
              <a:cxn ang="0">
                <a:pos x="T8" y="T9"/>
              </a:cxn>
              <a:cxn ang="0">
                <a:pos x="T10" y="T11"/>
              </a:cxn>
              <a:cxn ang="0">
                <a:pos x="T12" y="T13"/>
              </a:cxn>
            </a:cxnLst>
            <a:rect l="0" t="0" r="r" b="b"/>
            <a:pathLst>
              <a:path w="608" h="207">
                <a:moveTo>
                  <a:pt x="304" y="120"/>
                </a:moveTo>
                <a:cubicBezTo>
                  <a:pt x="209" y="120"/>
                  <a:pt x="125" y="73"/>
                  <a:pt x="75" y="0"/>
                </a:cubicBezTo>
                <a:cubicBezTo>
                  <a:pt x="0" y="43"/>
                  <a:pt x="0" y="43"/>
                  <a:pt x="0" y="43"/>
                </a:cubicBezTo>
                <a:cubicBezTo>
                  <a:pt x="65" y="142"/>
                  <a:pt x="177" y="207"/>
                  <a:pt x="304" y="207"/>
                </a:cubicBezTo>
                <a:cubicBezTo>
                  <a:pt x="431" y="207"/>
                  <a:pt x="543" y="142"/>
                  <a:pt x="608" y="43"/>
                </a:cubicBezTo>
                <a:cubicBezTo>
                  <a:pt x="533" y="0"/>
                  <a:pt x="533" y="0"/>
                  <a:pt x="533" y="0"/>
                </a:cubicBezTo>
                <a:cubicBezTo>
                  <a:pt x="483" y="73"/>
                  <a:pt x="399" y="120"/>
                  <a:pt x="304" y="120"/>
                </a:cubicBezTo>
                <a:close/>
              </a:path>
            </a:pathLst>
          </a:custGeom>
          <a:solidFill>
            <a:srgbClr val="F4D4E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endParaRPr>
          </a:p>
        </p:txBody>
      </p:sp>
      <p:sp>
        <p:nvSpPr>
          <p:cNvPr id="33" name="Freeform 327"/>
          <p:cNvSpPr/>
          <p:nvPr/>
        </p:nvSpPr>
        <p:spPr bwMode="auto">
          <a:xfrm>
            <a:off x="3710131" y="1650849"/>
            <a:ext cx="809777" cy="1245447"/>
          </a:xfrm>
          <a:custGeom>
            <a:avLst/>
            <a:gdLst>
              <a:gd name="T0" fmla="*/ 86 w 342"/>
              <a:gd name="T1" fmla="*/ 364 h 526"/>
              <a:gd name="T2" fmla="*/ 342 w 342"/>
              <a:gd name="T3" fmla="*/ 87 h 526"/>
              <a:gd name="T4" fmla="*/ 342 w 342"/>
              <a:gd name="T5" fmla="*/ 0 h 526"/>
              <a:gd name="T6" fmla="*/ 0 w 342"/>
              <a:gd name="T7" fmla="*/ 364 h 526"/>
              <a:gd name="T8" fmla="*/ 38 w 342"/>
              <a:gd name="T9" fmla="*/ 526 h 526"/>
              <a:gd name="T10" fmla="*/ 113 w 342"/>
              <a:gd name="T11" fmla="*/ 483 h 526"/>
              <a:gd name="T12" fmla="*/ 86 w 342"/>
              <a:gd name="T13" fmla="*/ 364 h 526"/>
            </a:gdLst>
            <a:ahLst/>
            <a:cxnLst>
              <a:cxn ang="0">
                <a:pos x="T0" y="T1"/>
              </a:cxn>
              <a:cxn ang="0">
                <a:pos x="T2" y="T3"/>
              </a:cxn>
              <a:cxn ang="0">
                <a:pos x="T4" y="T5"/>
              </a:cxn>
              <a:cxn ang="0">
                <a:pos x="T6" y="T7"/>
              </a:cxn>
              <a:cxn ang="0">
                <a:pos x="T8" y="T9"/>
              </a:cxn>
              <a:cxn ang="0">
                <a:pos x="T10" y="T11"/>
              </a:cxn>
              <a:cxn ang="0">
                <a:pos x="T12" y="T13"/>
              </a:cxn>
            </a:cxnLst>
            <a:rect l="0" t="0" r="r" b="b"/>
            <a:pathLst>
              <a:path w="342" h="526">
                <a:moveTo>
                  <a:pt x="86" y="364"/>
                </a:moveTo>
                <a:cubicBezTo>
                  <a:pt x="86" y="217"/>
                  <a:pt x="199" y="98"/>
                  <a:pt x="342" y="87"/>
                </a:cubicBezTo>
                <a:cubicBezTo>
                  <a:pt x="342" y="0"/>
                  <a:pt x="342" y="0"/>
                  <a:pt x="342" y="0"/>
                </a:cubicBezTo>
                <a:cubicBezTo>
                  <a:pt x="151" y="11"/>
                  <a:pt x="0" y="170"/>
                  <a:pt x="0" y="364"/>
                </a:cubicBezTo>
                <a:cubicBezTo>
                  <a:pt x="0" y="422"/>
                  <a:pt x="14" y="477"/>
                  <a:pt x="38" y="526"/>
                </a:cubicBezTo>
                <a:cubicBezTo>
                  <a:pt x="113" y="483"/>
                  <a:pt x="113" y="483"/>
                  <a:pt x="113" y="483"/>
                </a:cubicBezTo>
                <a:cubicBezTo>
                  <a:pt x="96" y="447"/>
                  <a:pt x="86" y="406"/>
                  <a:pt x="86" y="364"/>
                </a:cubicBezTo>
                <a:close/>
              </a:path>
            </a:pathLst>
          </a:custGeom>
          <a:solidFill>
            <a:srgbClr val="B0C6D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endParaRPr>
          </a:p>
        </p:txBody>
      </p:sp>
      <p:sp>
        <p:nvSpPr>
          <p:cNvPr id="34" name="Freeform 328"/>
          <p:cNvSpPr/>
          <p:nvPr/>
        </p:nvSpPr>
        <p:spPr bwMode="auto">
          <a:xfrm>
            <a:off x="4624090" y="1650849"/>
            <a:ext cx="809777" cy="1245447"/>
          </a:xfrm>
          <a:custGeom>
            <a:avLst/>
            <a:gdLst>
              <a:gd name="T0" fmla="*/ 256 w 342"/>
              <a:gd name="T1" fmla="*/ 364 h 526"/>
              <a:gd name="T2" fmla="*/ 229 w 342"/>
              <a:gd name="T3" fmla="*/ 483 h 526"/>
              <a:gd name="T4" fmla="*/ 304 w 342"/>
              <a:gd name="T5" fmla="*/ 526 h 526"/>
              <a:gd name="T6" fmla="*/ 342 w 342"/>
              <a:gd name="T7" fmla="*/ 364 h 526"/>
              <a:gd name="T8" fmla="*/ 0 w 342"/>
              <a:gd name="T9" fmla="*/ 0 h 526"/>
              <a:gd name="T10" fmla="*/ 0 w 342"/>
              <a:gd name="T11" fmla="*/ 87 h 526"/>
              <a:gd name="T12" fmla="*/ 256 w 342"/>
              <a:gd name="T13" fmla="*/ 364 h 526"/>
            </a:gdLst>
            <a:ahLst/>
            <a:cxnLst>
              <a:cxn ang="0">
                <a:pos x="T0" y="T1"/>
              </a:cxn>
              <a:cxn ang="0">
                <a:pos x="T2" y="T3"/>
              </a:cxn>
              <a:cxn ang="0">
                <a:pos x="T4" y="T5"/>
              </a:cxn>
              <a:cxn ang="0">
                <a:pos x="T6" y="T7"/>
              </a:cxn>
              <a:cxn ang="0">
                <a:pos x="T8" y="T9"/>
              </a:cxn>
              <a:cxn ang="0">
                <a:pos x="T10" y="T11"/>
              </a:cxn>
              <a:cxn ang="0">
                <a:pos x="T12" y="T13"/>
              </a:cxn>
            </a:cxnLst>
            <a:rect l="0" t="0" r="r" b="b"/>
            <a:pathLst>
              <a:path w="342" h="526">
                <a:moveTo>
                  <a:pt x="256" y="364"/>
                </a:moveTo>
                <a:cubicBezTo>
                  <a:pt x="256" y="406"/>
                  <a:pt x="246" y="447"/>
                  <a:pt x="229" y="483"/>
                </a:cubicBezTo>
                <a:cubicBezTo>
                  <a:pt x="304" y="526"/>
                  <a:pt x="304" y="526"/>
                  <a:pt x="304" y="526"/>
                </a:cubicBezTo>
                <a:cubicBezTo>
                  <a:pt x="328" y="477"/>
                  <a:pt x="342" y="422"/>
                  <a:pt x="342" y="364"/>
                </a:cubicBezTo>
                <a:cubicBezTo>
                  <a:pt x="342" y="170"/>
                  <a:pt x="191" y="11"/>
                  <a:pt x="0" y="0"/>
                </a:cubicBezTo>
                <a:cubicBezTo>
                  <a:pt x="0" y="87"/>
                  <a:pt x="0" y="87"/>
                  <a:pt x="0" y="87"/>
                </a:cubicBezTo>
                <a:cubicBezTo>
                  <a:pt x="143" y="98"/>
                  <a:pt x="256" y="217"/>
                  <a:pt x="256" y="364"/>
                </a:cubicBezTo>
                <a:close/>
              </a:path>
            </a:pathLst>
          </a:custGeom>
          <a:solidFill>
            <a:srgbClr val="83C0D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endParaRPr>
          </a:p>
        </p:txBody>
      </p:sp>
      <p:sp>
        <p:nvSpPr>
          <p:cNvPr id="35" name="Line 329"/>
          <p:cNvSpPr>
            <a:spLocks noChangeShapeType="1"/>
          </p:cNvSpPr>
          <p:nvPr/>
        </p:nvSpPr>
        <p:spPr bwMode="auto">
          <a:xfrm>
            <a:off x="4572000" y="3374587"/>
            <a:ext cx="0" cy="532748"/>
          </a:xfrm>
          <a:prstGeom prst="line">
            <a:avLst/>
          </a:prstGeom>
          <a:solidFill>
            <a:schemeClr val="accent1"/>
          </a:solidFill>
          <a:ln w="9525">
            <a:solidFill>
              <a:srgbClr val="F4D4E3"/>
            </a:solidFill>
            <a:prstDash val="sysDash"/>
            <a:headEnd type="none" w="med" len="med"/>
            <a:tailEnd type="triangl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solidFill>
                <a:schemeClr val="lt1"/>
              </a:solidFill>
            </a:endParaRPr>
          </a:p>
        </p:txBody>
      </p:sp>
      <p:sp>
        <p:nvSpPr>
          <p:cNvPr id="36" name="矩形 35"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98647" y="1724711"/>
            <a:ext cx="2664529" cy="694101"/>
          </a:xfrm>
          <a:prstGeom prst="rect">
            <a:avLst/>
          </a:prstGeom>
        </p:spPr>
        <p:txBody>
          <a:bodyPr wrap="square">
            <a:spAutoFit/>
          </a:bodyPr>
          <a:lstStyle/>
          <a:p>
            <a:pPr algn="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37" name="矩形 36"/>
          <p:cNvSpPr/>
          <p:nvPr/>
        </p:nvSpPr>
        <p:spPr>
          <a:xfrm>
            <a:off x="2011899" y="1379607"/>
            <a:ext cx="1151277" cy="423545"/>
          </a:xfrm>
          <a:prstGeom prst="rect">
            <a:avLst/>
          </a:prstGeom>
        </p:spPr>
        <p:txBody>
          <a:bodyPr wrap="square">
            <a:spAutoFit/>
          </a:bodyPr>
          <a:lstStyle/>
          <a:p>
            <a:pPr algn="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38" name="矩形 37"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5921629" y="1724711"/>
            <a:ext cx="2664529" cy="694101"/>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39" name="矩形 38"/>
          <p:cNvSpPr/>
          <p:nvPr/>
        </p:nvSpPr>
        <p:spPr>
          <a:xfrm>
            <a:off x="5921629" y="1379607"/>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40" name="矩形 39"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3239293" y="4191244"/>
            <a:ext cx="2664529" cy="694101"/>
          </a:xfrm>
          <a:prstGeom prst="rect">
            <a:avLst/>
          </a:prstGeom>
        </p:spPr>
        <p:txBody>
          <a:bodyPr wrap="square">
            <a:spAutoFit/>
          </a:bodyPr>
          <a:lstStyle/>
          <a:p>
            <a:pPr algn="ct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41" name="矩形 40"/>
          <p:cNvSpPr/>
          <p:nvPr/>
        </p:nvSpPr>
        <p:spPr>
          <a:xfrm>
            <a:off x="3995919" y="3846140"/>
            <a:ext cx="1151277" cy="423545"/>
          </a:xfrm>
          <a:prstGeom prst="rect">
            <a:avLst/>
          </a:prstGeom>
        </p:spPr>
        <p:txBody>
          <a:bodyPr wrap="square">
            <a:spAutoFit/>
          </a:bodyPr>
          <a:lstStyle/>
          <a:p>
            <a:pPr algn="ct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2399295" y="594101"/>
            <a:ext cx="4345409" cy="434540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a:off x="2616740" y="811547"/>
            <a:ext cx="3910519" cy="391051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PANDADA文本框 2"/>
          <p:cNvSpPr txBox="1"/>
          <p:nvPr>
            <p:custDataLst>
              <p:tags r:id="rId1"/>
            </p:custDataLst>
          </p:nvPr>
        </p:nvSpPr>
        <p:spPr>
          <a:xfrm>
            <a:off x="4086859" y="1401818"/>
            <a:ext cx="970280" cy="64516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en-US" altLang="zh-CN" sz="3600">
                <a:solidFill>
                  <a:schemeClr val="tx1">
                    <a:lumMod val="75000"/>
                    <a:lumOff val="25000"/>
                  </a:schemeClr>
                </a:solidFill>
                <a:latin typeface="+mj-ea"/>
                <a:ea typeface="+mj-ea"/>
              </a:rPr>
              <a:t>four</a:t>
            </a:r>
            <a:endParaRPr lang="en-US" altLang="zh-CN" sz="3600">
              <a:solidFill>
                <a:schemeClr val="tx1">
                  <a:lumMod val="75000"/>
                  <a:lumOff val="25000"/>
                </a:schemeClr>
              </a:solidFill>
              <a:latin typeface="+mj-ea"/>
              <a:ea typeface="+mj-ea"/>
            </a:endParaRPr>
          </a:p>
        </p:txBody>
      </p:sp>
      <p:sp>
        <p:nvSpPr>
          <p:cNvPr id="10"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2931410"/>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 consectetuer adipiscing elit. Aenean commodo ligula eget dolor. </a:t>
            </a:r>
            <a:endPar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sp>
        <p:nvSpPr>
          <p:cNvPr id="3" name="矩形 2"/>
          <p:cNvSpPr/>
          <p:nvPr/>
        </p:nvSpPr>
        <p:spPr>
          <a:xfrm>
            <a:off x="3999182" y="3626030"/>
            <a:ext cx="1145637" cy="27535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solidFill>
                  <a:schemeClr val="tx1">
                    <a:lumMod val="75000"/>
                    <a:lumOff val="25000"/>
                  </a:schemeClr>
                </a:solidFill>
                <a:latin typeface="+mj-lt"/>
              </a:rPr>
              <a:t>PART FOUR</a:t>
            </a:r>
            <a:endParaRPr lang="zh-CN" altLang="en-US" sz="1200">
              <a:solidFill>
                <a:schemeClr val="tx1">
                  <a:lumMod val="75000"/>
                  <a:lumOff val="25000"/>
                </a:schemeClr>
              </a:solidFill>
              <a:latin typeface="+mj-lt"/>
            </a:endParaRPr>
          </a:p>
        </p:txBody>
      </p:sp>
      <p:sp>
        <p:nvSpPr>
          <p:cNvPr id="7" name="PANDADA文本框 2"/>
          <p:cNvSpPr txBox="1"/>
          <p:nvPr>
            <p:custDataLst>
              <p:tags r:id="rId2"/>
            </p:custDataLst>
          </p:nvPr>
        </p:nvSpPr>
        <p:spPr>
          <a:xfrm>
            <a:off x="3549013" y="2105059"/>
            <a:ext cx="2045970" cy="76835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4400">
                <a:solidFill>
                  <a:schemeClr val="tx1">
                    <a:lumMod val="75000"/>
                    <a:lumOff val="25000"/>
                  </a:schemeClr>
                </a:solidFill>
                <a:latin typeface="+mj-ea"/>
                <a:ea typeface="+mj-ea"/>
              </a:rPr>
              <a:t>Subtitle</a:t>
            </a:r>
            <a:endParaRPr lang="zh-CN" altLang="en-US" sz="4400">
              <a:solidFill>
                <a:schemeClr val="tx1">
                  <a:lumMod val="75000"/>
                  <a:lumOff val="25000"/>
                </a:schemeClr>
              </a:solidFill>
              <a:latin typeface="+mj-ea"/>
              <a:ea typeface="+mj-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NDADA文本框 2"/>
          <p:cNvSpPr txBox="1"/>
          <p:nvPr>
            <p:custDataLst>
              <p:tags r:id="rId1"/>
            </p:custDataLst>
          </p:nvPr>
        </p:nvSpPr>
        <p:spPr>
          <a:xfrm>
            <a:off x="3887786" y="258155"/>
            <a:ext cx="1368425" cy="5219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2800">
                <a:solidFill>
                  <a:schemeClr val="tx1">
                    <a:lumMod val="75000"/>
                    <a:lumOff val="25000"/>
                  </a:schemeClr>
                </a:solidFill>
                <a:latin typeface="+mj-ea"/>
                <a:ea typeface="+mj-ea"/>
              </a:rPr>
              <a:t>Subtitle</a:t>
            </a:r>
            <a:endParaRPr lang="zh-CN" altLang="en-US" sz="2800">
              <a:solidFill>
                <a:schemeClr val="tx1">
                  <a:lumMod val="75000"/>
                  <a:lumOff val="25000"/>
                </a:schemeClr>
              </a:solidFill>
              <a:latin typeface="+mj-ea"/>
              <a:ea typeface="+mj-ea"/>
            </a:endParaRPr>
          </a:p>
        </p:txBody>
      </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705936"/>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a:t>
            </a:r>
            <a:endPar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cxnSp>
        <p:nvCxnSpPr>
          <p:cNvPr id="3" name="直接连接符 2"/>
          <p:cNvCxnSpPr/>
          <p:nvPr/>
        </p:nvCxnSpPr>
        <p:spPr>
          <a:xfrm>
            <a:off x="4406703" y="1266093"/>
            <a:ext cx="330591"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9" name="Isosceles Triangle 1"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SpPr/>
          <p:nvPr/>
        </p:nvSpPr>
        <p:spPr>
          <a:xfrm rot="10800000" flipV="1">
            <a:off x="3448402" y="2395065"/>
            <a:ext cx="193400" cy="166724"/>
          </a:xfrm>
          <a:prstGeom prst="triangle">
            <a:avLst/>
          </a:prstGeom>
          <a:solidFill>
            <a:srgbClr val="83C0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lumMod val="65000"/>
                  <a:lumOff val="35000"/>
                </a:prstClr>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22" name="Isosceles Triangle 4"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SpPr/>
          <p:nvPr/>
        </p:nvSpPr>
        <p:spPr>
          <a:xfrm flipV="1">
            <a:off x="1544886" y="3350177"/>
            <a:ext cx="193400" cy="166724"/>
          </a:xfrm>
          <a:prstGeom prst="triangle">
            <a:avLst/>
          </a:prstGeom>
          <a:solidFill>
            <a:srgbClr val="F4D4E3"/>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lumMod val="65000"/>
                  <a:lumOff val="35000"/>
                </a:prstClr>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23" name="Round Same Side Corner Rectangle 6"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SpPr/>
          <p:nvPr/>
        </p:nvSpPr>
        <p:spPr>
          <a:xfrm rot="5400000">
            <a:off x="7077962" y="1983483"/>
            <a:ext cx="605139" cy="1912958"/>
          </a:xfrm>
          <a:prstGeom prst="round2SameRect">
            <a:avLst/>
          </a:prstGeom>
          <a:solidFill>
            <a:srgbClr val="CDE0EB"/>
          </a:solidFill>
          <a:ln>
            <a:noFill/>
          </a:ln>
        </p:spPr>
        <p:txBody>
          <a:bodyPr/>
          <a:lstStyle/>
          <a:p>
            <a:endParaRPr lang="en-US">
              <a:solidFill>
                <a:schemeClr val="tx1"/>
              </a:solidFill>
              <a:sym typeface="Arial" panose="020B0604020202020204" pitchFamily="34" charset="0"/>
            </a:endParaRPr>
          </a:p>
        </p:txBody>
      </p:sp>
      <p:sp>
        <p:nvSpPr>
          <p:cNvPr id="24" name="任意多边形 51"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SpPr/>
          <p:nvPr/>
        </p:nvSpPr>
        <p:spPr>
          <a:xfrm>
            <a:off x="4511094" y="2637393"/>
            <a:ext cx="2059025" cy="605139"/>
          </a:xfrm>
          <a:custGeom>
            <a:avLst/>
            <a:gdLst>
              <a:gd name="connsiteX0" fmla="*/ 0 w 2838386"/>
              <a:gd name="connsiteY0" fmla="*/ 0 h 834191"/>
              <a:gd name="connsiteX1" fmla="*/ 2637031 w 2838386"/>
              <a:gd name="connsiteY1" fmla="*/ 0 h 834191"/>
              <a:gd name="connsiteX2" fmla="*/ 2637031 w 2838386"/>
              <a:gd name="connsiteY2" fmla="*/ 300312 h 834191"/>
              <a:gd name="connsiteX3" fmla="*/ 2838386 w 2838386"/>
              <a:gd name="connsiteY3" fmla="*/ 417099 h 834191"/>
              <a:gd name="connsiteX4" fmla="*/ 2637031 w 2838386"/>
              <a:gd name="connsiteY4" fmla="*/ 533884 h 834191"/>
              <a:gd name="connsiteX5" fmla="*/ 2637031 w 2838386"/>
              <a:gd name="connsiteY5" fmla="*/ 834191 h 834191"/>
              <a:gd name="connsiteX6" fmla="*/ 0 w 2838386"/>
              <a:gd name="connsiteY6" fmla="*/ 834191 h 83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38386" h="834191">
                <a:moveTo>
                  <a:pt x="0" y="0"/>
                </a:moveTo>
                <a:lnTo>
                  <a:pt x="2637031" y="0"/>
                </a:lnTo>
                <a:lnTo>
                  <a:pt x="2637031" y="300312"/>
                </a:lnTo>
                <a:lnTo>
                  <a:pt x="2838386" y="417099"/>
                </a:lnTo>
                <a:lnTo>
                  <a:pt x="2637031" y="533884"/>
                </a:lnTo>
                <a:lnTo>
                  <a:pt x="2637031" y="834191"/>
                </a:lnTo>
                <a:lnTo>
                  <a:pt x="0" y="834191"/>
                </a:lnTo>
                <a:close/>
              </a:path>
            </a:pathLst>
          </a:custGeom>
          <a:solidFill>
            <a:srgbClr val="B0C6DD"/>
          </a:solidFill>
          <a:ln>
            <a:noFill/>
          </a:ln>
        </p:spPr>
        <p:txBody>
          <a:bodyPr/>
          <a:lstStyle/>
          <a:p>
            <a:endParaRPr lang="en-US">
              <a:solidFill>
                <a:schemeClr val="tx1"/>
              </a:solidFill>
              <a:sym typeface="Arial" panose="020B0604020202020204" pitchFamily="34" charset="0"/>
            </a:endParaRPr>
          </a:p>
        </p:txBody>
      </p:sp>
      <p:sp>
        <p:nvSpPr>
          <p:cNvPr id="25" name="任意多边形 53"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SpPr/>
          <p:nvPr/>
        </p:nvSpPr>
        <p:spPr>
          <a:xfrm>
            <a:off x="2621730" y="2637393"/>
            <a:ext cx="2035432" cy="605139"/>
          </a:xfrm>
          <a:custGeom>
            <a:avLst/>
            <a:gdLst>
              <a:gd name="connsiteX0" fmla="*/ 0 w 2805862"/>
              <a:gd name="connsiteY0" fmla="*/ 0 h 834191"/>
              <a:gd name="connsiteX1" fmla="*/ 2637031 w 2805862"/>
              <a:gd name="connsiteY1" fmla="*/ 0 h 834191"/>
              <a:gd name="connsiteX2" fmla="*/ 2637031 w 2805862"/>
              <a:gd name="connsiteY2" fmla="*/ 319176 h 834191"/>
              <a:gd name="connsiteX3" fmla="*/ 2805862 w 2805862"/>
              <a:gd name="connsiteY3" fmla="*/ 417098 h 834191"/>
              <a:gd name="connsiteX4" fmla="*/ 2637031 w 2805862"/>
              <a:gd name="connsiteY4" fmla="*/ 515019 h 834191"/>
              <a:gd name="connsiteX5" fmla="*/ 2637031 w 2805862"/>
              <a:gd name="connsiteY5" fmla="*/ 834191 h 834191"/>
              <a:gd name="connsiteX6" fmla="*/ 0 w 2805862"/>
              <a:gd name="connsiteY6" fmla="*/ 834191 h 83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862" h="834191">
                <a:moveTo>
                  <a:pt x="0" y="0"/>
                </a:moveTo>
                <a:lnTo>
                  <a:pt x="2637031" y="0"/>
                </a:lnTo>
                <a:lnTo>
                  <a:pt x="2637031" y="319176"/>
                </a:lnTo>
                <a:lnTo>
                  <a:pt x="2805862" y="417098"/>
                </a:lnTo>
                <a:lnTo>
                  <a:pt x="2637031" y="515019"/>
                </a:lnTo>
                <a:lnTo>
                  <a:pt x="2637031" y="834191"/>
                </a:lnTo>
                <a:lnTo>
                  <a:pt x="0" y="834191"/>
                </a:lnTo>
                <a:close/>
              </a:path>
            </a:pathLst>
          </a:custGeom>
          <a:solidFill>
            <a:srgbClr val="83C0DD"/>
          </a:solidFill>
          <a:ln>
            <a:noFill/>
          </a:ln>
        </p:spPr>
        <p:txBody>
          <a:bodyPr/>
          <a:lstStyle/>
          <a:p>
            <a:endParaRPr lang="en-US">
              <a:solidFill>
                <a:schemeClr val="tx1"/>
              </a:solidFill>
              <a:sym typeface="Arial" panose="020B0604020202020204" pitchFamily="34" charset="0"/>
            </a:endParaRPr>
          </a:p>
        </p:txBody>
      </p:sp>
      <p:sp>
        <p:nvSpPr>
          <p:cNvPr id="26" name="任意多边形 55"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SpPr/>
          <p:nvPr/>
        </p:nvSpPr>
        <p:spPr>
          <a:xfrm rot="5400000">
            <a:off x="1438285" y="1910450"/>
            <a:ext cx="605139" cy="2059026"/>
          </a:xfrm>
          <a:custGeom>
            <a:avLst/>
            <a:gdLst>
              <a:gd name="connsiteX0" fmla="*/ 0 w 834190"/>
              <a:gd name="connsiteY0" fmla="*/ 2699353 h 2838387"/>
              <a:gd name="connsiteX1" fmla="*/ 0 w 834190"/>
              <a:gd name="connsiteY1" fmla="*/ 201356 h 2838387"/>
              <a:gd name="connsiteX2" fmla="*/ 300309 w 834190"/>
              <a:gd name="connsiteY2" fmla="*/ 201356 h 2838387"/>
              <a:gd name="connsiteX3" fmla="*/ 417096 w 834190"/>
              <a:gd name="connsiteY3" fmla="*/ 0 h 2838387"/>
              <a:gd name="connsiteX4" fmla="*/ 533882 w 834190"/>
              <a:gd name="connsiteY4" fmla="*/ 201356 h 2838387"/>
              <a:gd name="connsiteX5" fmla="*/ 834190 w 834190"/>
              <a:gd name="connsiteY5" fmla="*/ 201356 h 2838387"/>
              <a:gd name="connsiteX6" fmla="*/ 834190 w 834190"/>
              <a:gd name="connsiteY6" fmla="*/ 2699353 h 2838387"/>
              <a:gd name="connsiteX7" fmla="*/ 695156 w 834190"/>
              <a:gd name="connsiteY7" fmla="*/ 2838387 h 2838387"/>
              <a:gd name="connsiteX8" fmla="*/ 139034 w 834190"/>
              <a:gd name="connsiteY8" fmla="*/ 2838387 h 2838387"/>
              <a:gd name="connsiteX9" fmla="*/ 0 w 834190"/>
              <a:gd name="connsiteY9" fmla="*/ 2699353 h 283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4190" h="2838387">
                <a:moveTo>
                  <a:pt x="0" y="2699353"/>
                </a:moveTo>
                <a:lnTo>
                  <a:pt x="0" y="201356"/>
                </a:lnTo>
                <a:lnTo>
                  <a:pt x="300309" y="201356"/>
                </a:lnTo>
                <a:lnTo>
                  <a:pt x="417096" y="0"/>
                </a:lnTo>
                <a:lnTo>
                  <a:pt x="533882" y="201356"/>
                </a:lnTo>
                <a:lnTo>
                  <a:pt x="834190" y="201356"/>
                </a:lnTo>
                <a:lnTo>
                  <a:pt x="834190" y="2699353"/>
                </a:lnTo>
                <a:cubicBezTo>
                  <a:pt x="834190" y="2776139"/>
                  <a:pt x="771942" y="2838387"/>
                  <a:pt x="695156" y="2838387"/>
                </a:cubicBezTo>
                <a:lnTo>
                  <a:pt x="139034" y="2838387"/>
                </a:lnTo>
                <a:cubicBezTo>
                  <a:pt x="62248" y="2838387"/>
                  <a:pt x="0" y="2776139"/>
                  <a:pt x="0" y="2699353"/>
                </a:cubicBezTo>
                <a:close/>
              </a:path>
            </a:pathLst>
          </a:custGeom>
          <a:solidFill>
            <a:srgbClr val="F4D4E3"/>
          </a:solidFill>
          <a:ln>
            <a:noFill/>
          </a:ln>
        </p:spPr>
        <p:txBody>
          <a:bodyPr/>
          <a:lstStyle/>
          <a:p>
            <a:endParaRPr lang="en-US">
              <a:solidFill>
                <a:schemeClr val="tx1"/>
              </a:solidFill>
              <a:sym typeface="Arial" panose="020B0604020202020204" pitchFamily="34" charset="0"/>
            </a:endParaRPr>
          </a:p>
        </p:txBody>
      </p:sp>
      <p:sp>
        <p:nvSpPr>
          <p:cNvPr id="27" name="AutoShape 112"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SpPr/>
          <p:nvPr/>
        </p:nvSpPr>
        <p:spPr bwMode="auto">
          <a:xfrm>
            <a:off x="3393471" y="2779811"/>
            <a:ext cx="321720" cy="320303"/>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grpSp>
        <p:nvGrpSpPr>
          <p:cNvPr id="42" name="组合 41"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GrpSpPr/>
          <p:nvPr/>
        </p:nvGrpSpPr>
        <p:grpSpPr>
          <a:xfrm>
            <a:off x="5356103" y="2779363"/>
            <a:ext cx="220345" cy="321199"/>
            <a:chOff x="2528974" y="2863357"/>
            <a:chExt cx="246811" cy="359779"/>
          </a:xfrm>
          <a:solidFill>
            <a:schemeClr val="bg1"/>
          </a:solidFill>
        </p:grpSpPr>
        <p:sp>
          <p:nvSpPr>
            <p:cNvPr id="43"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44"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grpSp>
      <p:grpSp>
        <p:nvGrpSpPr>
          <p:cNvPr id="45" name="组合 44"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GrpSpPr/>
          <p:nvPr/>
        </p:nvGrpSpPr>
        <p:grpSpPr>
          <a:xfrm>
            <a:off x="1501144" y="2779637"/>
            <a:ext cx="320651" cy="320651"/>
            <a:chOff x="3191434" y="2145028"/>
            <a:chExt cx="359165" cy="359165"/>
          </a:xfrm>
          <a:solidFill>
            <a:schemeClr val="bg1"/>
          </a:solidFill>
        </p:grpSpPr>
        <p:sp>
          <p:nvSpPr>
            <p:cNvPr id="46"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47"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48"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grpSp>
      <p:grpSp>
        <p:nvGrpSpPr>
          <p:cNvPr id="49" name="组合 48"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GrpSpPr/>
          <p:nvPr/>
        </p:nvGrpSpPr>
        <p:grpSpPr>
          <a:xfrm flipH="1">
            <a:off x="7193222" y="2779637"/>
            <a:ext cx="320651" cy="320651"/>
            <a:chOff x="2473104" y="2145028"/>
            <a:chExt cx="359165" cy="359165"/>
          </a:xfrm>
          <a:solidFill>
            <a:schemeClr val="bg1"/>
          </a:solidFill>
        </p:grpSpPr>
        <p:sp>
          <p:nvSpPr>
            <p:cNvPr id="50"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51"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prstClr val="black">
                    <a:lumMod val="65000"/>
                    <a:lumOff val="35000"/>
                  </a:prstClr>
                </a:solidFill>
                <a:effectLst>
                  <a:outerShdw blurRad="38100" dist="38100" dir="2700000" algn="tl">
                    <a:srgbClr val="000000"/>
                  </a:outerShdw>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grpSp>
      <p:sp>
        <p:nvSpPr>
          <p:cNvPr id="52" name="Isosceles Triangle 3"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SpPr/>
          <p:nvPr/>
        </p:nvSpPr>
        <p:spPr>
          <a:xfrm flipV="1">
            <a:off x="5346653" y="3347076"/>
            <a:ext cx="193400" cy="166724"/>
          </a:xfrm>
          <a:prstGeom prst="triangle">
            <a:avLst/>
          </a:prstGeom>
          <a:solidFill>
            <a:srgbClr val="B0C6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lumMod val="65000"/>
                  <a:lumOff val="35000"/>
                </a:prstClr>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53" name="Isosceles Triangle 1" descr="e7d195523061f1c09e9d68d7cf438b91ef959ecb14fc25d26BBA7F7DBC18E55DFF4014AF651F0BF2569D4B6C1DA7F1A4683A481403BD872FC687266AD13265C1DE7C373772FD8728ABDD69ADD03BFF5BE2862BC891DBB79EABDD2FD90BF9D514418EA01B355C3CB971B6F477ACD009FD9970D432301F4CA032AD45966C5BF6A7902AE484615499860F5DD83FD3C88182"/>
          <p:cNvSpPr/>
          <p:nvPr/>
        </p:nvSpPr>
        <p:spPr>
          <a:xfrm rot="10800000" flipV="1">
            <a:off x="7299099" y="2408199"/>
            <a:ext cx="193400" cy="166724"/>
          </a:xfrm>
          <a:prstGeom prst="triangle">
            <a:avLst/>
          </a:prstGeom>
          <a:solidFill>
            <a:srgbClr val="CDE0E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prstClr val="black">
                  <a:lumMod val="65000"/>
                  <a:lumOff val="35000"/>
                </a:prstClr>
              </a:solidFill>
              <a:effectLst/>
              <a:uLnTx/>
              <a:uFillTx/>
              <a:latin typeface="Arial" panose="020B0604020202020204" pitchFamily="34" charset="0"/>
              <a:ea typeface="Arial" panose="020B0604020202020204" pitchFamily="34" charset="0"/>
              <a:cs typeface="+mn-cs"/>
              <a:sym typeface="Arial" panose="020B0604020202020204" pitchFamily="34" charset="0"/>
            </a:endParaRPr>
          </a:p>
        </p:txBody>
      </p:sp>
      <p:sp>
        <p:nvSpPr>
          <p:cNvPr id="54" name="矩形 53"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621408" y="3930695"/>
            <a:ext cx="1950270" cy="901850"/>
          </a:xfrm>
          <a:prstGeom prst="rect">
            <a:avLst/>
          </a:prstGeom>
        </p:spPr>
        <p:txBody>
          <a:bodyPr wrap="square">
            <a:spAutoFit/>
          </a:bodyPr>
          <a:lstStyle/>
          <a:p>
            <a:pPr algn="ct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55" name="矩形 54"/>
          <p:cNvSpPr/>
          <p:nvPr/>
        </p:nvSpPr>
        <p:spPr>
          <a:xfrm>
            <a:off x="1020905" y="3585591"/>
            <a:ext cx="1151277" cy="423545"/>
          </a:xfrm>
          <a:prstGeom prst="rect">
            <a:avLst/>
          </a:prstGeom>
        </p:spPr>
        <p:txBody>
          <a:bodyPr wrap="square">
            <a:spAutoFit/>
          </a:bodyPr>
          <a:lstStyle/>
          <a:p>
            <a:pPr algn="ct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56" name="矩形 55"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2621730" y="1568716"/>
            <a:ext cx="1950270" cy="901850"/>
          </a:xfrm>
          <a:prstGeom prst="rect">
            <a:avLst/>
          </a:prstGeom>
        </p:spPr>
        <p:txBody>
          <a:bodyPr wrap="square">
            <a:spAutoFit/>
          </a:bodyPr>
          <a:lstStyle/>
          <a:p>
            <a:pPr algn="ct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57" name="矩形 56"/>
          <p:cNvSpPr/>
          <p:nvPr/>
        </p:nvSpPr>
        <p:spPr>
          <a:xfrm>
            <a:off x="3021227" y="1223612"/>
            <a:ext cx="1151277" cy="423545"/>
          </a:xfrm>
          <a:prstGeom prst="rect">
            <a:avLst/>
          </a:prstGeom>
        </p:spPr>
        <p:txBody>
          <a:bodyPr wrap="square">
            <a:spAutoFit/>
          </a:bodyPr>
          <a:lstStyle/>
          <a:p>
            <a:pPr algn="ct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58" name="矩形 57"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430845" y="3970086"/>
            <a:ext cx="1950270" cy="901850"/>
          </a:xfrm>
          <a:prstGeom prst="rect">
            <a:avLst/>
          </a:prstGeom>
        </p:spPr>
        <p:txBody>
          <a:bodyPr wrap="square">
            <a:spAutoFit/>
          </a:bodyPr>
          <a:lstStyle/>
          <a:p>
            <a:pPr algn="ct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59" name="矩形 58"/>
          <p:cNvSpPr/>
          <p:nvPr/>
        </p:nvSpPr>
        <p:spPr>
          <a:xfrm>
            <a:off x="4830342" y="3624982"/>
            <a:ext cx="1151277" cy="423545"/>
          </a:xfrm>
          <a:prstGeom prst="rect">
            <a:avLst/>
          </a:prstGeom>
        </p:spPr>
        <p:txBody>
          <a:bodyPr wrap="square">
            <a:spAutoFit/>
          </a:bodyPr>
          <a:lstStyle/>
          <a:p>
            <a:pPr algn="ct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60" name="矩形 59"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6333191" y="1502169"/>
            <a:ext cx="1950270" cy="901850"/>
          </a:xfrm>
          <a:prstGeom prst="rect">
            <a:avLst/>
          </a:prstGeom>
        </p:spPr>
        <p:txBody>
          <a:bodyPr wrap="square">
            <a:spAutoFit/>
          </a:bodyPr>
          <a:lstStyle/>
          <a:p>
            <a:pPr algn="ct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61" name="矩形 60"/>
          <p:cNvSpPr/>
          <p:nvPr/>
        </p:nvSpPr>
        <p:spPr>
          <a:xfrm>
            <a:off x="6732688" y="1157065"/>
            <a:ext cx="1151277" cy="423545"/>
          </a:xfrm>
          <a:prstGeom prst="rect">
            <a:avLst/>
          </a:prstGeom>
        </p:spPr>
        <p:txBody>
          <a:bodyPr wrap="square">
            <a:spAutoFit/>
          </a:bodyPr>
          <a:lstStyle/>
          <a:p>
            <a:pPr algn="ct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NDADA文本框 2"/>
          <p:cNvSpPr txBox="1"/>
          <p:nvPr>
            <p:custDataLst>
              <p:tags r:id="rId1"/>
            </p:custDataLst>
          </p:nvPr>
        </p:nvSpPr>
        <p:spPr>
          <a:xfrm>
            <a:off x="3887786" y="258155"/>
            <a:ext cx="1368425" cy="5219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2800">
                <a:solidFill>
                  <a:schemeClr val="tx1">
                    <a:lumMod val="75000"/>
                    <a:lumOff val="25000"/>
                  </a:schemeClr>
                </a:solidFill>
                <a:latin typeface="+mj-ea"/>
                <a:ea typeface="+mj-ea"/>
              </a:rPr>
              <a:t>Subtitle</a:t>
            </a:r>
            <a:endParaRPr lang="zh-CN" altLang="en-US" sz="2800">
              <a:solidFill>
                <a:schemeClr val="tx1">
                  <a:lumMod val="75000"/>
                  <a:lumOff val="25000"/>
                </a:schemeClr>
              </a:solidFill>
              <a:latin typeface="+mj-ea"/>
              <a:ea typeface="+mj-ea"/>
            </a:endParaRPr>
          </a:p>
        </p:txBody>
      </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705936"/>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a:t>
            </a:r>
            <a:endPar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cxnSp>
        <p:nvCxnSpPr>
          <p:cNvPr id="3" name="直接连接符 2"/>
          <p:cNvCxnSpPr/>
          <p:nvPr/>
        </p:nvCxnSpPr>
        <p:spPr>
          <a:xfrm>
            <a:off x="4406703" y="1266093"/>
            <a:ext cx="330591"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9" name="组合 8"/>
          <p:cNvGrpSpPr/>
          <p:nvPr/>
        </p:nvGrpSpPr>
        <p:grpSpPr>
          <a:xfrm>
            <a:off x="857293" y="1192288"/>
            <a:ext cx="2014733" cy="3739273"/>
            <a:chOff x="6253089" y="1087926"/>
            <a:chExt cx="2053883" cy="3811934"/>
          </a:xfrm>
        </p:grpSpPr>
        <p:pic>
          <p:nvPicPr>
            <p:cNvPr id="4" name="图片 3"/>
            <p:cNvPicPr>
              <a:picLocks noChangeAspect="1"/>
            </p:cNvPicPr>
            <p:nvPr/>
          </p:nvPicPr>
          <p:blipFill rotWithShape="1">
            <a:blip r:embed="rId2">
              <a:extLst>
                <a:ext uri="{28A0092B-C50C-407E-A947-70E740481C1C}">
                  <a14:useLocalDpi xmlns:a14="http://schemas.microsoft.com/office/drawing/2010/main" val="0"/>
                </a:ext>
              </a:extLst>
            </a:blip>
            <a:srcRect l="18475" r="21618"/>
            <a:stretch>
              <a:fillRect/>
            </a:stretch>
          </p:blipFill>
          <p:spPr>
            <a:xfrm>
              <a:off x="6499274" y="1266093"/>
              <a:ext cx="1617784" cy="3448319"/>
            </a:xfrm>
            <a:prstGeom prst="roundRect">
              <a:avLst>
                <a:gd name="adj" fmla="val 12319"/>
              </a:avLst>
            </a:prstGeom>
          </p:spPr>
        </p:pic>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30655" r="33393"/>
            <a:stretch>
              <a:fillRect/>
            </a:stretch>
          </p:blipFill>
          <p:spPr>
            <a:xfrm>
              <a:off x="6253089" y="1087926"/>
              <a:ext cx="2053883" cy="3811934"/>
            </a:xfrm>
            <a:prstGeom prst="rect">
              <a:avLst/>
            </a:prstGeom>
          </p:spPr>
        </p:pic>
      </p:grpSp>
      <p:sp>
        <p:nvSpPr>
          <p:cNvPr id="40" name="椭圆 39"/>
          <p:cNvSpPr/>
          <p:nvPr/>
        </p:nvSpPr>
        <p:spPr>
          <a:xfrm>
            <a:off x="3728777" y="1532210"/>
            <a:ext cx="450166" cy="450166"/>
          </a:xfrm>
          <a:prstGeom prst="ellipse">
            <a:avLst/>
          </a:prstGeom>
          <a:solidFill>
            <a:srgbClr val="83C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728777" y="2656344"/>
            <a:ext cx="450166" cy="450166"/>
          </a:xfrm>
          <a:prstGeom prst="ellipse">
            <a:avLst/>
          </a:prstGeom>
          <a:solidFill>
            <a:srgbClr val="B0C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矩形 61"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247426" y="1826615"/>
            <a:ext cx="4039281"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63" name="矩形 62"/>
          <p:cNvSpPr/>
          <p:nvPr/>
        </p:nvSpPr>
        <p:spPr>
          <a:xfrm>
            <a:off x="4247427" y="1481511"/>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64" name="矩形 63"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247425" y="2926623"/>
            <a:ext cx="4039281"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65" name="矩形 64"/>
          <p:cNvSpPr/>
          <p:nvPr/>
        </p:nvSpPr>
        <p:spPr>
          <a:xfrm>
            <a:off x="4247426" y="2581519"/>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68" name="椭圆 67"/>
          <p:cNvSpPr/>
          <p:nvPr/>
        </p:nvSpPr>
        <p:spPr>
          <a:xfrm>
            <a:off x="3728777" y="3885081"/>
            <a:ext cx="450166" cy="450166"/>
          </a:xfrm>
          <a:prstGeom prst="ellipse">
            <a:avLst/>
          </a:prstGeom>
          <a:solidFill>
            <a:srgbClr val="DABC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矩形 68"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247425" y="4155360"/>
            <a:ext cx="4039281"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70" name="矩形 69"/>
          <p:cNvSpPr/>
          <p:nvPr/>
        </p:nvSpPr>
        <p:spPr>
          <a:xfrm>
            <a:off x="4247426" y="3810256"/>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grpSp>
        <p:nvGrpSpPr>
          <p:cNvPr id="71" name="Group 112"/>
          <p:cNvGrpSpPr/>
          <p:nvPr/>
        </p:nvGrpSpPr>
        <p:grpSpPr>
          <a:xfrm>
            <a:off x="3804993" y="2763244"/>
            <a:ext cx="282407" cy="264576"/>
            <a:chOff x="5368132" y="3540125"/>
            <a:chExt cx="465138" cy="435769"/>
          </a:xfrm>
          <a:solidFill>
            <a:schemeClr val="bg1"/>
          </a:solidFill>
        </p:grpSpPr>
        <p:sp>
          <p:nvSpPr>
            <p:cNvPr id="72"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3"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74" name="AutoShape 112"/>
          <p:cNvSpPr/>
          <p:nvPr/>
        </p:nvSpPr>
        <p:spPr bwMode="auto">
          <a:xfrm>
            <a:off x="3805880" y="3969354"/>
            <a:ext cx="282865" cy="281619"/>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78" name="Group 124"/>
          <p:cNvGrpSpPr/>
          <p:nvPr/>
        </p:nvGrpSpPr>
        <p:grpSpPr>
          <a:xfrm>
            <a:off x="3804993" y="1649316"/>
            <a:ext cx="282407" cy="237587"/>
            <a:chOff x="5368132" y="2625725"/>
            <a:chExt cx="465138" cy="391319"/>
          </a:xfrm>
          <a:solidFill>
            <a:schemeClr val="bg1"/>
          </a:solidFill>
        </p:grpSpPr>
        <p:sp>
          <p:nvSpPr>
            <p:cNvPr id="79"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0"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1"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2399295" y="594101"/>
            <a:ext cx="4345409" cy="434540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a:off x="2616740" y="811547"/>
            <a:ext cx="3910519" cy="391051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PANDADA文本框 2"/>
          <p:cNvSpPr txBox="1"/>
          <p:nvPr>
            <p:custDataLst>
              <p:tags r:id="rId1"/>
            </p:custDataLst>
          </p:nvPr>
        </p:nvSpPr>
        <p:spPr>
          <a:xfrm>
            <a:off x="2781299" y="1663317"/>
            <a:ext cx="3581400" cy="1106805"/>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en-US" altLang="zh-CN" sz="6600">
                <a:solidFill>
                  <a:schemeClr val="tx1">
                    <a:lumMod val="75000"/>
                    <a:lumOff val="25000"/>
                  </a:schemeClr>
                </a:solidFill>
                <a:latin typeface="+mj-ea"/>
                <a:ea typeface="+mj-ea"/>
              </a:rPr>
              <a:t>THANKS</a:t>
            </a:r>
            <a:endParaRPr lang="en-US" altLang="zh-CN" sz="6600">
              <a:solidFill>
                <a:schemeClr val="tx1">
                  <a:lumMod val="75000"/>
                  <a:lumOff val="25000"/>
                </a:schemeClr>
              </a:solidFill>
              <a:latin typeface="+mj-ea"/>
              <a:ea typeface="+mj-ea"/>
            </a:endParaRPr>
          </a:p>
        </p:txBody>
      </p:sp>
      <p:sp>
        <p:nvSpPr>
          <p:cNvPr id="10"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1" y="2777064"/>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 consectetuer adipiscing elit. Aenean commodo ligula eget dolor. </a:t>
            </a:r>
            <a:endPar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sp>
        <p:nvSpPr>
          <p:cNvPr id="3" name="矩形 2"/>
          <p:cNvSpPr/>
          <p:nvPr/>
        </p:nvSpPr>
        <p:spPr>
          <a:xfrm>
            <a:off x="4095457" y="3471684"/>
            <a:ext cx="953087" cy="27535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chemeClr val="tx1">
                    <a:lumMod val="75000"/>
                    <a:lumOff val="25000"/>
                  </a:schemeClr>
                </a:solidFill>
              </a:rPr>
              <a:t>XXXX</a:t>
            </a:r>
            <a:endParaRPr lang="en-US" altLang="zh-CN" sz="1400">
              <a:solidFill>
                <a:schemeClr val="tx1">
                  <a:lumMod val="75000"/>
                  <a:lumOff val="25000"/>
                </a:schemeClr>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AutoShape 4"/>
          <p:cNvSpPr/>
          <p:nvPr/>
        </p:nvSpPr>
        <p:spPr bwMode="auto">
          <a:xfrm>
            <a:off x="8280400" y="3589338"/>
            <a:ext cx="347663" cy="3492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26" name="组合 25"/>
          <p:cNvGrpSpPr/>
          <p:nvPr/>
        </p:nvGrpSpPr>
        <p:grpSpPr>
          <a:xfrm>
            <a:off x="7580758" y="3616325"/>
            <a:ext cx="358775" cy="292100"/>
            <a:chOff x="7550150" y="3613150"/>
            <a:chExt cx="358775" cy="292100"/>
          </a:xfrm>
          <a:solidFill>
            <a:schemeClr val="bg1"/>
          </a:solidFill>
        </p:grpSpPr>
        <p:sp>
          <p:nvSpPr>
            <p:cNvPr id="27" name="AutoShape 5"/>
            <p:cNvSpPr/>
            <p:nvPr/>
          </p:nvSpPr>
          <p:spPr bwMode="auto">
            <a:xfrm>
              <a:off x="7796213" y="3702050"/>
              <a:ext cx="68262" cy="90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28" name="AutoShape 6"/>
            <p:cNvSpPr/>
            <p:nvPr/>
          </p:nvSpPr>
          <p:spPr bwMode="auto">
            <a:xfrm>
              <a:off x="7550150" y="3613150"/>
              <a:ext cx="358775" cy="292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29" name="Group 5"/>
          <p:cNvGrpSpPr/>
          <p:nvPr/>
        </p:nvGrpSpPr>
        <p:grpSpPr>
          <a:xfrm>
            <a:off x="6831585" y="3578617"/>
            <a:ext cx="359165" cy="359779"/>
            <a:chOff x="9145588" y="4435475"/>
            <a:chExt cx="464344" cy="465138"/>
          </a:xfrm>
          <a:solidFill>
            <a:schemeClr val="bg1"/>
          </a:solidFill>
        </p:grpSpPr>
        <p:sp>
          <p:nvSpPr>
            <p:cNvPr id="30" name="AutoShape 7"/>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1" name="AutoShape 8"/>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2" name="AutoShape 9"/>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3" name="AutoShape 1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4" name="AutoShape 11"/>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5" name="AutoShape 12"/>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6" name="AutoShape 13"/>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7" name="AutoShape 14"/>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8" name="AutoShape 15"/>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39" name="Group 15"/>
          <p:cNvGrpSpPr/>
          <p:nvPr/>
        </p:nvGrpSpPr>
        <p:grpSpPr>
          <a:xfrm>
            <a:off x="6112643" y="3589668"/>
            <a:ext cx="359165" cy="348727"/>
            <a:chOff x="8216107" y="4449763"/>
            <a:chExt cx="464344" cy="450850"/>
          </a:xfrm>
          <a:solidFill>
            <a:schemeClr val="bg1"/>
          </a:solidFill>
        </p:grpSpPr>
        <p:sp>
          <p:nvSpPr>
            <p:cNvPr id="40" name="AutoShape 16"/>
            <p:cNvSpPr/>
            <p:nvPr/>
          </p:nvSpPr>
          <p:spPr bwMode="auto">
            <a:xfrm>
              <a:off x="8448675" y="4696619"/>
              <a:ext cx="57944" cy="587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4841"/>
                    <a:pt x="0" y="10800"/>
                  </a:cubicBezTo>
                  <a:cubicBezTo>
                    <a:pt x="0" y="16758"/>
                    <a:pt x="4838" y="21599"/>
                    <a:pt x="10800" y="21599"/>
                  </a:cubicBezTo>
                  <a:cubicBezTo>
                    <a:pt x="16761" y="21599"/>
                    <a:pt x="21600" y="16758"/>
                    <a:pt x="21600" y="10800"/>
                  </a:cubicBezTo>
                  <a:cubicBezTo>
                    <a:pt x="21600" y="4841"/>
                    <a:pt x="16761"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1" name="AutoShape 17"/>
            <p:cNvSpPr/>
            <p:nvPr/>
          </p:nvSpPr>
          <p:spPr bwMode="auto">
            <a:xfrm>
              <a:off x="8216107" y="4449763"/>
              <a:ext cx="464344" cy="450850"/>
            </a:xfrm>
            <a:custGeom>
              <a:avLst/>
              <a:gdLst>
                <a:gd name="T0" fmla="*/ 10473 w 20946"/>
                <a:gd name="T1" fmla="*/ 10800 h 21600"/>
                <a:gd name="T2" fmla="*/ 10473 w 20946"/>
                <a:gd name="T3" fmla="*/ 10800 h 21600"/>
                <a:gd name="T4" fmla="*/ 10473 w 20946"/>
                <a:gd name="T5" fmla="*/ 10800 h 21600"/>
                <a:gd name="T6" fmla="*/ 10473 w 20946"/>
                <a:gd name="T7" fmla="*/ 10800 h 21600"/>
              </a:gdLst>
              <a:ahLst/>
              <a:cxnLst>
                <a:cxn ang="0">
                  <a:pos x="T0" y="T1"/>
                </a:cxn>
                <a:cxn ang="0">
                  <a:pos x="T2" y="T3"/>
                </a:cxn>
                <a:cxn ang="0">
                  <a:pos x="T4" y="T5"/>
                </a:cxn>
                <a:cxn ang="0">
                  <a:pos x="T6" y="T7"/>
                </a:cxn>
              </a:cxnLst>
              <a:rect l="0" t="0" r="r" b="b"/>
              <a:pathLst>
                <a:path w="20946" h="21600">
                  <a:moveTo>
                    <a:pt x="18509" y="15329"/>
                  </a:moveTo>
                  <a:lnTo>
                    <a:pt x="11782" y="15329"/>
                  </a:lnTo>
                  <a:cubicBezTo>
                    <a:pt x="10699" y="15329"/>
                    <a:pt x="9818" y="14391"/>
                    <a:pt x="9818" y="13238"/>
                  </a:cubicBezTo>
                  <a:cubicBezTo>
                    <a:pt x="9818" y="12086"/>
                    <a:pt x="10699" y="11148"/>
                    <a:pt x="11782" y="11148"/>
                  </a:cubicBezTo>
                  <a:lnTo>
                    <a:pt x="17673" y="11148"/>
                  </a:lnTo>
                  <a:cubicBezTo>
                    <a:pt x="18077" y="11142"/>
                    <a:pt x="18477" y="10934"/>
                    <a:pt x="18721" y="10588"/>
                  </a:cubicBezTo>
                  <a:cubicBezTo>
                    <a:pt x="18789" y="10491"/>
                    <a:pt x="18842" y="10381"/>
                    <a:pt x="18885" y="10267"/>
                  </a:cubicBezTo>
                  <a:cubicBezTo>
                    <a:pt x="18890" y="10251"/>
                    <a:pt x="18901" y="10239"/>
                    <a:pt x="18906" y="10224"/>
                  </a:cubicBezTo>
                  <a:cubicBezTo>
                    <a:pt x="19377" y="10880"/>
                    <a:pt x="19636" y="11686"/>
                    <a:pt x="19636" y="12541"/>
                  </a:cubicBezTo>
                  <a:cubicBezTo>
                    <a:pt x="19636" y="13613"/>
                    <a:pt x="19230" y="14607"/>
                    <a:pt x="18509" y="15329"/>
                  </a:cubicBezTo>
                  <a:moveTo>
                    <a:pt x="17673" y="17767"/>
                  </a:moveTo>
                  <a:cubicBezTo>
                    <a:pt x="17673" y="19114"/>
                    <a:pt x="16647" y="20206"/>
                    <a:pt x="15382" y="20206"/>
                  </a:cubicBezTo>
                  <a:lnTo>
                    <a:pt x="3600" y="20206"/>
                  </a:lnTo>
                  <a:cubicBezTo>
                    <a:pt x="2334" y="20206"/>
                    <a:pt x="1309" y="19114"/>
                    <a:pt x="1309" y="17767"/>
                  </a:cubicBezTo>
                  <a:lnTo>
                    <a:pt x="1309" y="6786"/>
                  </a:lnTo>
                  <a:cubicBezTo>
                    <a:pt x="1931" y="7334"/>
                    <a:pt x="2730" y="7664"/>
                    <a:pt x="3600" y="7664"/>
                  </a:cubicBezTo>
                  <a:lnTo>
                    <a:pt x="14400" y="7664"/>
                  </a:lnTo>
                  <a:lnTo>
                    <a:pt x="17018" y="7664"/>
                  </a:lnTo>
                  <a:cubicBezTo>
                    <a:pt x="17379" y="7664"/>
                    <a:pt x="17673" y="7976"/>
                    <a:pt x="17673" y="8361"/>
                  </a:cubicBezTo>
                  <a:lnTo>
                    <a:pt x="17673" y="9754"/>
                  </a:lnTo>
                  <a:lnTo>
                    <a:pt x="11782" y="9754"/>
                  </a:lnTo>
                  <a:cubicBezTo>
                    <a:pt x="9974" y="9754"/>
                    <a:pt x="8509" y="11314"/>
                    <a:pt x="8509" y="13238"/>
                  </a:cubicBezTo>
                  <a:cubicBezTo>
                    <a:pt x="8509" y="15163"/>
                    <a:pt x="9974" y="16722"/>
                    <a:pt x="11782" y="16722"/>
                  </a:cubicBezTo>
                  <a:lnTo>
                    <a:pt x="17673" y="16722"/>
                  </a:lnTo>
                  <a:cubicBezTo>
                    <a:pt x="17673" y="16722"/>
                    <a:pt x="17673" y="17767"/>
                    <a:pt x="17673" y="17767"/>
                  </a:cubicBezTo>
                  <a:close/>
                  <a:moveTo>
                    <a:pt x="16363" y="5574"/>
                  </a:moveTo>
                  <a:lnTo>
                    <a:pt x="16363" y="6270"/>
                  </a:lnTo>
                  <a:lnTo>
                    <a:pt x="14400" y="6270"/>
                  </a:lnTo>
                  <a:lnTo>
                    <a:pt x="3600" y="6270"/>
                  </a:lnTo>
                  <a:cubicBezTo>
                    <a:pt x="3246" y="6270"/>
                    <a:pt x="2916" y="6179"/>
                    <a:pt x="2617" y="6027"/>
                  </a:cubicBezTo>
                  <a:lnTo>
                    <a:pt x="2617" y="5574"/>
                  </a:lnTo>
                  <a:cubicBezTo>
                    <a:pt x="2617" y="5574"/>
                    <a:pt x="16363" y="5574"/>
                    <a:pt x="16363" y="5574"/>
                  </a:cubicBezTo>
                  <a:close/>
                  <a:moveTo>
                    <a:pt x="16363" y="4877"/>
                  </a:moveTo>
                  <a:lnTo>
                    <a:pt x="2617" y="4877"/>
                  </a:lnTo>
                  <a:lnTo>
                    <a:pt x="2617" y="4180"/>
                  </a:lnTo>
                  <a:lnTo>
                    <a:pt x="16363" y="4180"/>
                  </a:lnTo>
                  <a:cubicBezTo>
                    <a:pt x="16363" y="4180"/>
                    <a:pt x="16363" y="4877"/>
                    <a:pt x="16363" y="4877"/>
                  </a:cubicBezTo>
                  <a:close/>
                  <a:moveTo>
                    <a:pt x="16363" y="3483"/>
                  </a:moveTo>
                  <a:lnTo>
                    <a:pt x="2617" y="3483"/>
                  </a:lnTo>
                  <a:lnTo>
                    <a:pt x="2617" y="2787"/>
                  </a:lnTo>
                  <a:lnTo>
                    <a:pt x="16363" y="2787"/>
                  </a:lnTo>
                  <a:cubicBezTo>
                    <a:pt x="16363" y="2787"/>
                    <a:pt x="16363" y="3483"/>
                    <a:pt x="16363" y="3483"/>
                  </a:cubicBezTo>
                  <a:close/>
                  <a:moveTo>
                    <a:pt x="3600" y="1393"/>
                  </a:moveTo>
                  <a:lnTo>
                    <a:pt x="14400" y="1393"/>
                  </a:lnTo>
                  <a:lnTo>
                    <a:pt x="17018" y="1393"/>
                  </a:lnTo>
                  <a:cubicBezTo>
                    <a:pt x="17379" y="1393"/>
                    <a:pt x="17673" y="1705"/>
                    <a:pt x="17673" y="2090"/>
                  </a:cubicBezTo>
                  <a:lnTo>
                    <a:pt x="17673" y="3832"/>
                  </a:lnTo>
                  <a:lnTo>
                    <a:pt x="17673" y="4180"/>
                  </a:lnTo>
                  <a:lnTo>
                    <a:pt x="17673" y="6398"/>
                  </a:lnTo>
                  <a:cubicBezTo>
                    <a:pt x="17466" y="6321"/>
                    <a:pt x="17249" y="6270"/>
                    <a:pt x="17018" y="6270"/>
                  </a:cubicBezTo>
                  <a:lnTo>
                    <a:pt x="17018" y="5574"/>
                  </a:lnTo>
                  <a:lnTo>
                    <a:pt x="17018" y="4180"/>
                  </a:lnTo>
                  <a:lnTo>
                    <a:pt x="17018" y="2787"/>
                  </a:lnTo>
                  <a:cubicBezTo>
                    <a:pt x="17018" y="2401"/>
                    <a:pt x="16724" y="2090"/>
                    <a:pt x="16363" y="2090"/>
                  </a:cubicBezTo>
                  <a:lnTo>
                    <a:pt x="2617" y="2090"/>
                  </a:lnTo>
                  <a:cubicBezTo>
                    <a:pt x="2256" y="2090"/>
                    <a:pt x="1963" y="2401"/>
                    <a:pt x="1963" y="2787"/>
                  </a:cubicBezTo>
                  <a:lnTo>
                    <a:pt x="1963" y="4180"/>
                  </a:lnTo>
                  <a:lnTo>
                    <a:pt x="1963" y="5534"/>
                  </a:lnTo>
                  <a:cubicBezTo>
                    <a:pt x="1559" y="5094"/>
                    <a:pt x="1309" y="4495"/>
                    <a:pt x="1309" y="3832"/>
                  </a:cubicBezTo>
                  <a:cubicBezTo>
                    <a:pt x="1309" y="2485"/>
                    <a:pt x="2334" y="1393"/>
                    <a:pt x="3600" y="1393"/>
                  </a:cubicBezTo>
                  <a:moveTo>
                    <a:pt x="18983" y="8361"/>
                  </a:moveTo>
                  <a:lnTo>
                    <a:pt x="18982" y="8361"/>
                  </a:lnTo>
                  <a:lnTo>
                    <a:pt x="18982" y="4180"/>
                  </a:lnTo>
                  <a:lnTo>
                    <a:pt x="18982" y="3832"/>
                  </a:lnTo>
                  <a:lnTo>
                    <a:pt x="18982" y="2090"/>
                  </a:lnTo>
                  <a:cubicBezTo>
                    <a:pt x="18982" y="935"/>
                    <a:pt x="18102" y="0"/>
                    <a:pt x="17018" y="0"/>
                  </a:cubicBezTo>
                  <a:lnTo>
                    <a:pt x="14400" y="0"/>
                  </a:lnTo>
                  <a:lnTo>
                    <a:pt x="3600" y="0"/>
                  </a:lnTo>
                  <a:cubicBezTo>
                    <a:pt x="1614" y="0"/>
                    <a:pt x="0" y="1719"/>
                    <a:pt x="0" y="3832"/>
                  </a:cubicBezTo>
                  <a:lnTo>
                    <a:pt x="0" y="17767"/>
                  </a:lnTo>
                  <a:cubicBezTo>
                    <a:pt x="0" y="19880"/>
                    <a:pt x="1614" y="21600"/>
                    <a:pt x="3600" y="21600"/>
                  </a:cubicBezTo>
                  <a:lnTo>
                    <a:pt x="15382" y="21600"/>
                  </a:lnTo>
                  <a:cubicBezTo>
                    <a:pt x="17366" y="21600"/>
                    <a:pt x="18982" y="19880"/>
                    <a:pt x="18982" y="17767"/>
                  </a:cubicBezTo>
                  <a:lnTo>
                    <a:pt x="18982" y="16722"/>
                  </a:lnTo>
                  <a:lnTo>
                    <a:pt x="18983" y="16722"/>
                  </a:lnTo>
                  <a:cubicBezTo>
                    <a:pt x="21600" y="14631"/>
                    <a:pt x="21600" y="10452"/>
                    <a:pt x="18983" y="8361"/>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42" name="组合 41"/>
          <p:cNvGrpSpPr/>
          <p:nvPr/>
        </p:nvGrpSpPr>
        <p:grpSpPr>
          <a:xfrm>
            <a:off x="5394325" y="3578225"/>
            <a:ext cx="358775" cy="360363"/>
            <a:chOff x="5394325" y="3578225"/>
            <a:chExt cx="358775" cy="360363"/>
          </a:xfrm>
          <a:solidFill>
            <a:schemeClr val="bg1"/>
          </a:solidFill>
        </p:grpSpPr>
        <p:sp>
          <p:nvSpPr>
            <p:cNvPr id="43" name="AutoShape 18"/>
            <p:cNvSpPr/>
            <p:nvPr/>
          </p:nvSpPr>
          <p:spPr bwMode="auto">
            <a:xfrm>
              <a:off x="5394325" y="3578225"/>
              <a:ext cx="358775" cy="360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799"/>
                  </a:moveTo>
                  <a:cubicBezTo>
                    <a:pt x="20249" y="20048"/>
                    <a:pt x="20048" y="20249"/>
                    <a:pt x="19799" y="20249"/>
                  </a:cubicBezTo>
                  <a:lnTo>
                    <a:pt x="1800" y="20249"/>
                  </a:lnTo>
                  <a:cubicBezTo>
                    <a:pt x="1551" y="20249"/>
                    <a:pt x="1349" y="20048"/>
                    <a:pt x="1349" y="19799"/>
                  </a:cubicBezTo>
                  <a:lnTo>
                    <a:pt x="1349" y="3824"/>
                  </a:lnTo>
                  <a:cubicBezTo>
                    <a:pt x="1349" y="3576"/>
                    <a:pt x="1551" y="3375"/>
                    <a:pt x="1800" y="3375"/>
                  </a:cubicBezTo>
                  <a:lnTo>
                    <a:pt x="4724" y="3375"/>
                  </a:lnTo>
                  <a:lnTo>
                    <a:pt x="4724" y="4725"/>
                  </a:lnTo>
                  <a:cubicBezTo>
                    <a:pt x="4724" y="5098"/>
                    <a:pt x="5027" y="5400"/>
                    <a:pt x="5399" y="5400"/>
                  </a:cubicBezTo>
                  <a:cubicBezTo>
                    <a:pt x="5772" y="5400"/>
                    <a:pt x="6074" y="5098"/>
                    <a:pt x="6074" y="4725"/>
                  </a:cubicBezTo>
                  <a:lnTo>
                    <a:pt x="6074" y="3375"/>
                  </a:lnTo>
                  <a:lnTo>
                    <a:pt x="10124" y="3375"/>
                  </a:lnTo>
                  <a:lnTo>
                    <a:pt x="10124" y="4725"/>
                  </a:lnTo>
                  <a:cubicBezTo>
                    <a:pt x="10124" y="5098"/>
                    <a:pt x="10427" y="5400"/>
                    <a:pt x="10800" y="5400"/>
                  </a:cubicBezTo>
                  <a:cubicBezTo>
                    <a:pt x="11172" y="5400"/>
                    <a:pt x="11474" y="5098"/>
                    <a:pt x="11474" y="4725"/>
                  </a:cubicBezTo>
                  <a:lnTo>
                    <a:pt x="11474" y="3375"/>
                  </a:lnTo>
                  <a:lnTo>
                    <a:pt x="15524" y="3375"/>
                  </a:lnTo>
                  <a:lnTo>
                    <a:pt x="15524" y="4725"/>
                  </a:lnTo>
                  <a:cubicBezTo>
                    <a:pt x="15524" y="5098"/>
                    <a:pt x="15827" y="5400"/>
                    <a:pt x="16199" y="5400"/>
                  </a:cubicBezTo>
                  <a:cubicBezTo>
                    <a:pt x="16572" y="5400"/>
                    <a:pt x="16874" y="5098"/>
                    <a:pt x="16874" y="4725"/>
                  </a:cubicBezTo>
                  <a:lnTo>
                    <a:pt x="16874" y="3375"/>
                  </a:lnTo>
                  <a:lnTo>
                    <a:pt x="19799" y="3375"/>
                  </a:lnTo>
                  <a:cubicBezTo>
                    <a:pt x="20048" y="3375"/>
                    <a:pt x="20249" y="3576"/>
                    <a:pt x="20249" y="3824"/>
                  </a:cubicBezTo>
                  <a:cubicBezTo>
                    <a:pt x="20249" y="3824"/>
                    <a:pt x="20249" y="19799"/>
                    <a:pt x="20249" y="19799"/>
                  </a:cubicBezTo>
                  <a:close/>
                  <a:moveTo>
                    <a:pt x="19799" y="2025"/>
                  </a:moveTo>
                  <a:lnTo>
                    <a:pt x="16874" y="2025"/>
                  </a:lnTo>
                  <a:lnTo>
                    <a:pt x="16874" y="675"/>
                  </a:lnTo>
                  <a:cubicBezTo>
                    <a:pt x="16874" y="301"/>
                    <a:pt x="16572" y="0"/>
                    <a:pt x="16199" y="0"/>
                  </a:cubicBezTo>
                  <a:cubicBezTo>
                    <a:pt x="15827" y="0"/>
                    <a:pt x="15524" y="301"/>
                    <a:pt x="15524" y="675"/>
                  </a:cubicBezTo>
                  <a:lnTo>
                    <a:pt x="15524" y="2025"/>
                  </a:lnTo>
                  <a:lnTo>
                    <a:pt x="11474" y="2025"/>
                  </a:lnTo>
                  <a:lnTo>
                    <a:pt x="11474" y="675"/>
                  </a:lnTo>
                  <a:cubicBezTo>
                    <a:pt x="11474" y="301"/>
                    <a:pt x="11172" y="0"/>
                    <a:pt x="10800" y="0"/>
                  </a:cubicBezTo>
                  <a:cubicBezTo>
                    <a:pt x="10427" y="0"/>
                    <a:pt x="10124" y="301"/>
                    <a:pt x="10124" y="675"/>
                  </a:cubicBezTo>
                  <a:lnTo>
                    <a:pt x="10124" y="2025"/>
                  </a:lnTo>
                  <a:lnTo>
                    <a:pt x="6074" y="2025"/>
                  </a:lnTo>
                  <a:lnTo>
                    <a:pt x="6074" y="675"/>
                  </a:lnTo>
                  <a:cubicBezTo>
                    <a:pt x="6074" y="301"/>
                    <a:pt x="5772" y="0"/>
                    <a:pt x="5399" y="0"/>
                  </a:cubicBezTo>
                  <a:cubicBezTo>
                    <a:pt x="5027" y="0"/>
                    <a:pt x="4724" y="301"/>
                    <a:pt x="4724" y="675"/>
                  </a:cubicBezTo>
                  <a:lnTo>
                    <a:pt x="4724" y="2025"/>
                  </a:lnTo>
                  <a:lnTo>
                    <a:pt x="1800" y="2025"/>
                  </a:lnTo>
                  <a:cubicBezTo>
                    <a:pt x="805" y="2025"/>
                    <a:pt x="0" y="2830"/>
                    <a:pt x="0" y="3824"/>
                  </a:cubicBezTo>
                  <a:lnTo>
                    <a:pt x="0" y="19799"/>
                  </a:lnTo>
                  <a:cubicBezTo>
                    <a:pt x="0" y="20793"/>
                    <a:pt x="805" y="21599"/>
                    <a:pt x="1800" y="21599"/>
                  </a:cubicBezTo>
                  <a:lnTo>
                    <a:pt x="19799" y="21599"/>
                  </a:lnTo>
                  <a:cubicBezTo>
                    <a:pt x="20794" y="21599"/>
                    <a:pt x="21600" y="20793"/>
                    <a:pt x="21600" y="19799"/>
                  </a:cubicBezTo>
                  <a:lnTo>
                    <a:pt x="21600" y="3824"/>
                  </a:lnTo>
                  <a:cubicBezTo>
                    <a:pt x="21600" y="2830"/>
                    <a:pt x="20794" y="2025"/>
                    <a:pt x="19799" y="2025"/>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4" name="AutoShape 19"/>
            <p:cNvSpPr/>
            <p:nvPr/>
          </p:nvSpPr>
          <p:spPr bwMode="auto">
            <a:xfrm>
              <a:off x="5472113" y="3713163"/>
              <a:ext cx="46037"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5" name="AutoShape 20"/>
            <p:cNvSpPr/>
            <p:nvPr/>
          </p:nvSpPr>
          <p:spPr bwMode="auto">
            <a:xfrm>
              <a:off x="5472113" y="3770313"/>
              <a:ext cx="46037"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6" name="AutoShape 21"/>
            <p:cNvSpPr/>
            <p:nvPr/>
          </p:nvSpPr>
          <p:spPr bwMode="auto">
            <a:xfrm>
              <a:off x="5472113" y="3825875"/>
              <a:ext cx="46037"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7" name="AutoShape 22"/>
            <p:cNvSpPr/>
            <p:nvPr/>
          </p:nvSpPr>
          <p:spPr bwMode="auto">
            <a:xfrm>
              <a:off x="5551488" y="3825875"/>
              <a:ext cx="44450"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8" name="AutoShape 23"/>
            <p:cNvSpPr/>
            <p:nvPr/>
          </p:nvSpPr>
          <p:spPr bwMode="auto">
            <a:xfrm>
              <a:off x="5551488" y="3770313"/>
              <a:ext cx="44450"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9" name="AutoShape 24"/>
            <p:cNvSpPr/>
            <p:nvPr/>
          </p:nvSpPr>
          <p:spPr bwMode="auto">
            <a:xfrm>
              <a:off x="5551488" y="3713163"/>
              <a:ext cx="44450"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0" name="AutoShape 25"/>
            <p:cNvSpPr/>
            <p:nvPr/>
          </p:nvSpPr>
          <p:spPr bwMode="auto">
            <a:xfrm>
              <a:off x="5630863" y="3825875"/>
              <a:ext cx="44450"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1" name="AutoShape 26"/>
            <p:cNvSpPr/>
            <p:nvPr/>
          </p:nvSpPr>
          <p:spPr bwMode="auto">
            <a:xfrm>
              <a:off x="5630863" y="3770313"/>
              <a:ext cx="44450" cy="333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2" name="AutoShape 27"/>
            <p:cNvSpPr/>
            <p:nvPr/>
          </p:nvSpPr>
          <p:spPr bwMode="auto">
            <a:xfrm>
              <a:off x="5630863" y="3713163"/>
              <a:ext cx="44450" cy="349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53" name="AutoShape 28"/>
          <p:cNvSpPr/>
          <p:nvPr/>
        </p:nvSpPr>
        <p:spPr bwMode="auto">
          <a:xfrm>
            <a:off x="4675188" y="3578225"/>
            <a:ext cx="360362" cy="360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9450"/>
                </a:moveTo>
                <a:cubicBezTo>
                  <a:pt x="20249" y="9823"/>
                  <a:pt x="19947" y="10124"/>
                  <a:pt x="19575" y="10124"/>
                </a:cubicBezTo>
                <a:lnTo>
                  <a:pt x="18324" y="10124"/>
                </a:lnTo>
                <a:lnTo>
                  <a:pt x="15624" y="5400"/>
                </a:lnTo>
                <a:lnTo>
                  <a:pt x="17549" y="5400"/>
                </a:lnTo>
                <a:cubicBezTo>
                  <a:pt x="17762" y="5400"/>
                  <a:pt x="17962" y="5500"/>
                  <a:pt x="18089" y="5670"/>
                </a:cubicBezTo>
                <a:lnTo>
                  <a:pt x="20114" y="8370"/>
                </a:lnTo>
                <a:cubicBezTo>
                  <a:pt x="20202" y="8486"/>
                  <a:pt x="20249" y="8628"/>
                  <a:pt x="20249" y="8774"/>
                </a:cubicBezTo>
                <a:cubicBezTo>
                  <a:pt x="20249" y="8774"/>
                  <a:pt x="20249" y="9450"/>
                  <a:pt x="20249" y="9450"/>
                </a:cubicBezTo>
                <a:close/>
                <a:moveTo>
                  <a:pt x="18224" y="20249"/>
                </a:moveTo>
                <a:lnTo>
                  <a:pt x="14174" y="20249"/>
                </a:lnTo>
                <a:lnTo>
                  <a:pt x="14174" y="13500"/>
                </a:lnTo>
                <a:cubicBezTo>
                  <a:pt x="14174" y="13126"/>
                  <a:pt x="13872" y="12825"/>
                  <a:pt x="13499" y="12825"/>
                </a:cubicBezTo>
                <a:lnTo>
                  <a:pt x="8437" y="12825"/>
                </a:lnTo>
                <a:cubicBezTo>
                  <a:pt x="8064" y="12825"/>
                  <a:pt x="7762" y="13126"/>
                  <a:pt x="7762" y="13500"/>
                </a:cubicBezTo>
                <a:lnTo>
                  <a:pt x="7762" y="20249"/>
                </a:lnTo>
                <a:lnTo>
                  <a:pt x="3374" y="20249"/>
                </a:lnTo>
                <a:lnTo>
                  <a:pt x="3374" y="11475"/>
                </a:lnTo>
                <a:lnTo>
                  <a:pt x="18224" y="11475"/>
                </a:lnTo>
                <a:cubicBezTo>
                  <a:pt x="18224" y="11475"/>
                  <a:pt x="18224" y="20249"/>
                  <a:pt x="18224" y="20249"/>
                </a:cubicBezTo>
                <a:close/>
                <a:moveTo>
                  <a:pt x="13499" y="20249"/>
                </a:moveTo>
                <a:lnTo>
                  <a:pt x="8437" y="20249"/>
                </a:lnTo>
                <a:lnTo>
                  <a:pt x="8437" y="13500"/>
                </a:lnTo>
                <a:lnTo>
                  <a:pt x="13499" y="13500"/>
                </a:lnTo>
                <a:cubicBezTo>
                  <a:pt x="13499" y="13500"/>
                  <a:pt x="13499" y="20249"/>
                  <a:pt x="13499" y="20249"/>
                </a:cubicBezTo>
                <a:close/>
                <a:moveTo>
                  <a:pt x="1349" y="9450"/>
                </a:moveTo>
                <a:lnTo>
                  <a:pt x="1349" y="8774"/>
                </a:lnTo>
                <a:cubicBezTo>
                  <a:pt x="1349" y="8628"/>
                  <a:pt x="1397" y="8486"/>
                  <a:pt x="1485" y="8370"/>
                </a:cubicBezTo>
                <a:lnTo>
                  <a:pt x="3510" y="5670"/>
                </a:lnTo>
                <a:cubicBezTo>
                  <a:pt x="3637" y="5500"/>
                  <a:pt x="3837" y="5400"/>
                  <a:pt x="4049" y="5400"/>
                </a:cubicBezTo>
                <a:lnTo>
                  <a:pt x="5975" y="5400"/>
                </a:lnTo>
                <a:lnTo>
                  <a:pt x="3275" y="10124"/>
                </a:lnTo>
                <a:lnTo>
                  <a:pt x="2024" y="10124"/>
                </a:lnTo>
                <a:cubicBezTo>
                  <a:pt x="1652" y="10124"/>
                  <a:pt x="1349" y="9823"/>
                  <a:pt x="1349" y="9450"/>
                </a:cubicBezTo>
                <a:moveTo>
                  <a:pt x="13369" y="5400"/>
                </a:moveTo>
                <a:lnTo>
                  <a:pt x="14846" y="5400"/>
                </a:lnTo>
                <a:lnTo>
                  <a:pt x="17546" y="10124"/>
                </a:lnTo>
                <a:lnTo>
                  <a:pt x="14719" y="10124"/>
                </a:lnTo>
                <a:cubicBezTo>
                  <a:pt x="14719" y="10124"/>
                  <a:pt x="13369" y="5400"/>
                  <a:pt x="13369" y="5400"/>
                </a:cubicBezTo>
                <a:close/>
                <a:moveTo>
                  <a:pt x="11137" y="5400"/>
                </a:moveTo>
                <a:lnTo>
                  <a:pt x="12666" y="5400"/>
                </a:lnTo>
                <a:lnTo>
                  <a:pt x="14016" y="10124"/>
                </a:lnTo>
                <a:lnTo>
                  <a:pt x="11137" y="10124"/>
                </a:lnTo>
                <a:cubicBezTo>
                  <a:pt x="11137" y="10124"/>
                  <a:pt x="11137" y="5400"/>
                  <a:pt x="11137" y="5400"/>
                </a:cubicBezTo>
                <a:close/>
                <a:moveTo>
                  <a:pt x="8932" y="5400"/>
                </a:moveTo>
                <a:lnTo>
                  <a:pt x="10462" y="5400"/>
                </a:lnTo>
                <a:lnTo>
                  <a:pt x="10462" y="10124"/>
                </a:lnTo>
                <a:lnTo>
                  <a:pt x="7582" y="10124"/>
                </a:lnTo>
                <a:cubicBezTo>
                  <a:pt x="7582" y="10124"/>
                  <a:pt x="8932" y="5400"/>
                  <a:pt x="8932" y="5400"/>
                </a:cubicBezTo>
                <a:close/>
                <a:moveTo>
                  <a:pt x="6880" y="10124"/>
                </a:moveTo>
                <a:lnTo>
                  <a:pt x="4052" y="10124"/>
                </a:lnTo>
                <a:lnTo>
                  <a:pt x="6752" y="5400"/>
                </a:lnTo>
                <a:lnTo>
                  <a:pt x="8230" y="5400"/>
                </a:lnTo>
                <a:cubicBezTo>
                  <a:pt x="8230" y="5400"/>
                  <a:pt x="6880" y="10124"/>
                  <a:pt x="6880" y="10124"/>
                </a:cubicBezTo>
                <a:close/>
                <a:moveTo>
                  <a:pt x="17549" y="1350"/>
                </a:moveTo>
                <a:lnTo>
                  <a:pt x="17549" y="4050"/>
                </a:lnTo>
                <a:lnTo>
                  <a:pt x="4049" y="4050"/>
                </a:lnTo>
                <a:lnTo>
                  <a:pt x="4049" y="1350"/>
                </a:lnTo>
                <a:cubicBezTo>
                  <a:pt x="4049" y="1350"/>
                  <a:pt x="17549" y="1350"/>
                  <a:pt x="17549" y="1350"/>
                </a:cubicBezTo>
                <a:close/>
                <a:moveTo>
                  <a:pt x="21194" y="7560"/>
                </a:moveTo>
                <a:lnTo>
                  <a:pt x="19170" y="4861"/>
                </a:lnTo>
                <a:cubicBezTo>
                  <a:pt x="19091" y="4755"/>
                  <a:pt x="18997" y="4663"/>
                  <a:pt x="18899" y="4576"/>
                </a:cubicBezTo>
                <a:lnTo>
                  <a:pt x="18899" y="1350"/>
                </a:lnTo>
                <a:cubicBezTo>
                  <a:pt x="18899" y="605"/>
                  <a:pt x="18295" y="0"/>
                  <a:pt x="17549" y="0"/>
                </a:cubicBezTo>
                <a:lnTo>
                  <a:pt x="4049" y="0"/>
                </a:lnTo>
                <a:cubicBezTo>
                  <a:pt x="3304" y="0"/>
                  <a:pt x="2699" y="605"/>
                  <a:pt x="2699" y="1350"/>
                </a:cubicBezTo>
                <a:lnTo>
                  <a:pt x="2699" y="4576"/>
                </a:lnTo>
                <a:cubicBezTo>
                  <a:pt x="2602" y="4663"/>
                  <a:pt x="2508" y="4754"/>
                  <a:pt x="2430" y="4860"/>
                </a:cubicBezTo>
                <a:lnTo>
                  <a:pt x="406" y="7559"/>
                </a:lnTo>
                <a:cubicBezTo>
                  <a:pt x="143" y="7907"/>
                  <a:pt x="0" y="8338"/>
                  <a:pt x="0" y="8774"/>
                </a:cubicBezTo>
                <a:lnTo>
                  <a:pt x="0" y="9450"/>
                </a:lnTo>
                <a:cubicBezTo>
                  <a:pt x="0" y="10566"/>
                  <a:pt x="908" y="11475"/>
                  <a:pt x="2024" y="11475"/>
                </a:cubicBezTo>
                <a:lnTo>
                  <a:pt x="2024" y="20249"/>
                </a:lnTo>
                <a:cubicBezTo>
                  <a:pt x="2024" y="20994"/>
                  <a:pt x="2629" y="21599"/>
                  <a:pt x="3374" y="21599"/>
                </a:cubicBezTo>
                <a:lnTo>
                  <a:pt x="18224" y="21599"/>
                </a:lnTo>
                <a:cubicBezTo>
                  <a:pt x="18970" y="21599"/>
                  <a:pt x="19575" y="20994"/>
                  <a:pt x="19575" y="20249"/>
                </a:cubicBezTo>
                <a:lnTo>
                  <a:pt x="19575" y="11475"/>
                </a:lnTo>
                <a:cubicBezTo>
                  <a:pt x="20691" y="11475"/>
                  <a:pt x="21600" y="10566"/>
                  <a:pt x="21600" y="9450"/>
                </a:cubicBezTo>
                <a:lnTo>
                  <a:pt x="21600" y="8774"/>
                </a:lnTo>
                <a:cubicBezTo>
                  <a:pt x="21600" y="8338"/>
                  <a:pt x="21456" y="7907"/>
                  <a:pt x="21194" y="756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4" name="AutoShape 29"/>
          <p:cNvSpPr/>
          <p:nvPr/>
        </p:nvSpPr>
        <p:spPr bwMode="auto">
          <a:xfrm>
            <a:off x="8267700" y="2871788"/>
            <a:ext cx="360363" cy="325437"/>
          </a:xfrm>
          <a:custGeom>
            <a:avLst/>
            <a:gdLst>
              <a:gd name="T0" fmla="+- 0 10736 439"/>
              <a:gd name="T1" fmla="*/ T0 w 20595"/>
              <a:gd name="T2" fmla="+- 0 10869 621"/>
              <a:gd name="T3" fmla="*/ 10869 h 20497"/>
              <a:gd name="T4" fmla="+- 0 10736 439"/>
              <a:gd name="T5" fmla="*/ T4 w 20595"/>
              <a:gd name="T6" fmla="+- 0 10869 621"/>
              <a:gd name="T7" fmla="*/ 10869 h 20497"/>
              <a:gd name="T8" fmla="+- 0 10736 439"/>
              <a:gd name="T9" fmla="*/ T8 w 20595"/>
              <a:gd name="T10" fmla="+- 0 10869 621"/>
              <a:gd name="T11" fmla="*/ 10869 h 20497"/>
              <a:gd name="T12" fmla="+- 0 10736 439"/>
              <a:gd name="T13" fmla="*/ T12 w 20595"/>
              <a:gd name="T14" fmla="+- 0 10869 621"/>
              <a:gd name="T15" fmla="*/ 10869 h 20497"/>
            </a:gdLst>
            <a:ahLst/>
            <a:cxnLst>
              <a:cxn ang="0">
                <a:pos x="T1" y="T3"/>
              </a:cxn>
              <a:cxn ang="0">
                <a:pos x="T5" y="T7"/>
              </a:cxn>
              <a:cxn ang="0">
                <a:pos x="T9" y="T11"/>
              </a:cxn>
              <a:cxn ang="0">
                <a:pos x="T13" y="T15"/>
              </a:cxn>
            </a:cxnLst>
            <a:rect l="0" t="0" r="r" b="b"/>
            <a:pathLst>
              <a:path w="20595" h="20497">
                <a:moveTo>
                  <a:pt x="18898" y="1863"/>
                </a:moveTo>
                <a:cubicBezTo>
                  <a:pt x="16636" y="-621"/>
                  <a:pt x="12968" y="-621"/>
                  <a:pt x="10707" y="1863"/>
                </a:cubicBezTo>
                <a:lnTo>
                  <a:pt x="1317" y="12053"/>
                </a:lnTo>
                <a:cubicBezTo>
                  <a:pt x="-439" y="13982"/>
                  <a:pt x="-439" y="17121"/>
                  <a:pt x="1317" y="19050"/>
                </a:cubicBezTo>
                <a:cubicBezTo>
                  <a:pt x="3073" y="20979"/>
                  <a:pt x="5931" y="20979"/>
                  <a:pt x="7687" y="19050"/>
                </a:cubicBezTo>
                <a:lnTo>
                  <a:pt x="17078" y="8860"/>
                </a:lnTo>
                <a:cubicBezTo>
                  <a:pt x="18335" y="7479"/>
                  <a:pt x="18335" y="5242"/>
                  <a:pt x="17078" y="3862"/>
                </a:cubicBezTo>
                <a:cubicBezTo>
                  <a:pt x="15821" y="2482"/>
                  <a:pt x="13783" y="2482"/>
                  <a:pt x="12527" y="3862"/>
                </a:cubicBezTo>
                <a:lnTo>
                  <a:pt x="5467" y="11614"/>
                </a:lnTo>
                <a:cubicBezTo>
                  <a:pt x="5216" y="11891"/>
                  <a:pt x="5216" y="12337"/>
                  <a:pt x="5467" y="12614"/>
                </a:cubicBezTo>
                <a:cubicBezTo>
                  <a:pt x="5719" y="12890"/>
                  <a:pt x="6126" y="12890"/>
                  <a:pt x="6378" y="12614"/>
                </a:cubicBezTo>
                <a:lnTo>
                  <a:pt x="13437" y="4861"/>
                </a:lnTo>
                <a:cubicBezTo>
                  <a:pt x="14190" y="4035"/>
                  <a:pt x="15414" y="4035"/>
                  <a:pt x="16167" y="4861"/>
                </a:cubicBezTo>
                <a:cubicBezTo>
                  <a:pt x="16920" y="5688"/>
                  <a:pt x="16920" y="7034"/>
                  <a:pt x="16167" y="7860"/>
                </a:cubicBezTo>
                <a:lnTo>
                  <a:pt x="6777" y="18050"/>
                </a:lnTo>
                <a:cubicBezTo>
                  <a:pt x="5520" y="19430"/>
                  <a:pt x="3484" y="19430"/>
                  <a:pt x="2227" y="18050"/>
                </a:cubicBezTo>
                <a:cubicBezTo>
                  <a:pt x="970" y="16670"/>
                  <a:pt x="970" y="14433"/>
                  <a:pt x="2227" y="13053"/>
                </a:cubicBezTo>
                <a:lnTo>
                  <a:pt x="11525" y="2963"/>
                </a:lnTo>
                <a:cubicBezTo>
                  <a:pt x="13285" y="1030"/>
                  <a:pt x="16139" y="1030"/>
                  <a:pt x="17896" y="2963"/>
                </a:cubicBezTo>
                <a:cubicBezTo>
                  <a:pt x="19657" y="4896"/>
                  <a:pt x="19657" y="8027"/>
                  <a:pt x="17897" y="9959"/>
                </a:cubicBezTo>
                <a:lnTo>
                  <a:pt x="10929" y="17611"/>
                </a:lnTo>
                <a:cubicBezTo>
                  <a:pt x="10677" y="17888"/>
                  <a:pt x="10677" y="18334"/>
                  <a:pt x="10929" y="18610"/>
                </a:cubicBezTo>
                <a:cubicBezTo>
                  <a:pt x="11181" y="18887"/>
                  <a:pt x="11588" y="18887"/>
                  <a:pt x="11839" y="18610"/>
                </a:cubicBezTo>
                <a:lnTo>
                  <a:pt x="18898" y="10859"/>
                </a:lnTo>
                <a:cubicBezTo>
                  <a:pt x="21160" y="8375"/>
                  <a:pt x="21160" y="4347"/>
                  <a:pt x="18898" y="1863"/>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55" name="组合 54"/>
          <p:cNvGrpSpPr/>
          <p:nvPr/>
        </p:nvGrpSpPr>
        <p:grpSpPr>
          <a:xfrm>
            <a:off x="7605713" y="2859088"/>
            <a:ext cx="247650" cy="360362"/>
            <a:chOff x="7605713" y="2859088"/>
            <a:chExt cx="247650" cy="360362"/>
          </a:xfrm>
          <a:solidFill>
            <a:schemeClr val="bg1"/>
          </a:solidFill>
        </p:grpSpPr>
        <p:sp>
          <p:nvSpPr>
            <p:cNvPr id="56" name="AutoShape 30"/>
            <p:cNvSpPr/>
            <p:nvPr/>
          </p:nvSpPr>
          <p:spPr bwMode="auto">
            <a:xfrm>
              <a:off x="7605713" y="2859088"/>
              <a:ext cx="247650" cy="360362"/>
            </a:xfrm>
            <a:custGeom>
              <a:avLst/>
              <a:gdLst>
                <a:gd name="T0" fmla="*/ 10383 w 20767"/>
                <a:gd name="T1" fmla="*/ 10800 h 21600"/>
                <a:gd name="T2" fmla="*/ 10383 w 20767"/>
                <a:gd name="T3" fmla="*/ 10800 h 21600"/>
                <a:gd name="T4" fmla="*/ 10383 w 20767"/>
                <a:gd name="T5" fmla="*/ 10800 h 21600"/>
                <a:gd name="T6" fmla="*/ 10383 w 20767"/>
                <a:gd name="T7" fmla="*/ 10800 h 21600"/>
              </a:gdLst>
              <a:ahLst/>
              <a:cxnLst>
                <a:cxn ang="0">
                  <a:pos x="T0" y="T1"/>
                </a:cxn>
                <a:cxn ang="0">
                  <a:pos x="T2" y="T3"/>
                </a:cxn>
                <a:cxn ang="0">
                  <a:pos x="T4" y="T5"/>
                </a:cxn>
                <a:cxn ang="0">
                  <a:pos x="T6" y="T7"/>
                </a:cxn>
              </a:cxnLst>
              <a:rect l="0" t="0" r="r" b="b"/>
              <a:pathLst>
                <a:path w="20767" h="21600">
                  <a:moveTo>
                    <a:pt x="18566" y="16551"/>
                  </a:moveTo>
                  <a:cubicBezTo>
                    <a:pt x="17960" y="18284"/>
                    <a:pt x="17274" y="20249"/>
                    <a:pt x="9436" y="20249"/>
                  </a:cubicBezTo>
                  <a:cubicBezTo>
                    <a:pt x="4711" y="20249"/>
                    <a:pt x="1888" y="17809"/>
                    <a:pt x="1888" y="15451"/>
                  </a:cubicBezTo>
                  <a:cubicBezTo>
                    <a:pt x="1888" y="13645"/>
                    <a:pt x="2349" y="12161"/>
                    <a:pt x="2835" y="10591"/>
                  </a:cubicBezTo>
                  <a:cubicBezTo>
                    <a:pt x="3454" y="8600"/>
                    <a:pt x="4088" y="6563"/>
                    <a:pt x="3813" y="3868"/>
                  </a:cubicBezTo>
                  <a:cubicBezTo>
                    <a:pt x="6723" y="6750"/>
                    <a:pt x="7759" y="10567"/>
                    <a:pt x="7759" y="10567"/>
                  </a:cubicBezTo>
                  <a:cubicBezTo>
                    <a:pt x="7759" y="10567"/>
                    <a:pt x="10468" y="7846"/>
                    <a:pt x="11196" y="6582"/>
                  </a:cubicBezTo>
                  <a:cubicBezTo>
                    <a:pt x="11755" y="7395"/>
                    <a:pt x="12267" y="10124"/>
                    <a:pt x="12267" y="12825"/>
                  </a:cubicBezTo>
                  <a:cubicBezTo>
                    <a:pt x="12267" y="12825"/>
                    <a:pt x="14773" y="11347"/>
                    <a:pt x="16653" y="9127"/>
                  </a:cubicBezTo>
                  <a:cubicBezTo>
                    <a:pt x="18632" y="11666"/>
                    <a:pt x="19346" y="14320"/>
                    <a:pt x="18566" y="16551"/>
                  </a:cubicBezTo>
                  <a:moveTo>
                    <a:pt x="16041" y="6075"/>
                  </a:moveTo>
                  <a:cubicBezTo>
                    <a:pt x="15982" y="7879"/>
                    <a:pt x="14088" y="9404"/>
                    <a:pt x="14088" y="9404"/>
                  </a:cubicBezTo>
                  <a:cubicBezTo>
                    <a:pt x="14088" y="6046"/>
                    <a:pt x="10380" y="3375"/>
                    <a:pt x="10380" y="3375"/>
                  </a:cubicBezTo>
                  <a:cubicBezTo>
                    <a:pt x="10380" y="3375"/>
                    <a:pt x="10330" y="5373"/>
                    <a:pt x="8452" y="7389"/>
                  </a:cubicBezTo>
                  <a:cubicBezTo>
                    <a:pt x="6574" y="2686"/>
                    <a:pt x="938" y="0"/>
                    <a:pt x="938" y="0"/>
                  </a:cubicBezTo>
                  <a:cubicBezTo>
                    <a:pt x="3756" y="7389"/>
                    <a:pt x="0" y="10076"/>
                    <a:pt x="0" y="15451"/>
                  </a:cubicBezTo>
                  <a:cubicBezTo>
                    <a:pt x="0" y="18604"/>
                    <a:pt x="3730" y="21599"/>
                    <a:pt x="9436" y="21599"/>
                  </a:cubicBezTo>
                  <a:cubicBezTo>
                    <a:pt x="17888" y="21599"/>
                    <a:pt x="19523" y="19379"/>
                    <a:pt x="20396" y="16878"/>
                  </a:cubicBezTo>
                  <a:cubicBezTo>
                    <a:pt x="21599" y="13436"/>
                    <a:pt x="19797" y="9432"/>
                    <a:pt x="16041" y="6075"/>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7" name="AutoShape 31"/>
            <p:cNvSpPr/>
            <p:nvPr/>
          </p:nvSpPr>
          <p:spPr bwMode="auto">
            <a:xfrm>
              <a:off x="7651750" y="3016250"/>
              <a:ext cx="158750" cy="130175"/>
            </a:xfrm>
            <a:custGeom>
              <a:avLst/>
              <a:gdLst>
                <a:gd name="T0" fmla="*/ 10641 w 21282"/>
                <a:gd name="T1" fmla="*/ 10800 h 21600"/>
                <a:gd name="T2" fmla="*/ 10641 w 21282"/>
                <a:gd name="T3" fmla="*/ 10800 h 21600"/>
                <a:gd name="T4" fmla="*/ 10641 w 21282"/>
                <a:gd name="T5" fmla="*/ 10800 h 21600"/>
                <a:gd name="T6" fmla="*/ 10641 w 21282"/>
                <a:gd name="T7" fmla="*/ 10800 h 21600"/>
              </a:gdLst>
              <a:ahLst/>
              <a:cxnLst>
                <a:cxn ang="0">
                  <a:pos x="T0" y="T1"/>
                </a:cxn>
                <a:cxn ang="0">
                  <a:pos x="T2" y="T3"/>
                </a:cxn>
                <a:cxn ang="0">
                  <a:pos x="T4" y="T5"/>
                </a:cxn>
                <a:cxn ang="0">
                  <a:pos x="T6" y="T7"/>
                </a:cxn>
              </a:cxnLst>
              <a:rect l="0" t="0" r="r" b="b"/>
              <a:pathLst>
                <a:path w="21282" h="21600">
                  <a:moveTo>
                    <a:pt x="20698" y="5891"/>
                  </a:moveTo>
                  <a:lnTo>
                    <a:pt x="19424" y="7749"/>
                  </a:lnTo>
                  <a:cubicBezTo>
                    <a:pt x="17846" y="10064"/>
                    <a:pt x="16352" y="12259"/>
                    <a:pt x="12365" y="14784"/>
                  </a:cubicBezTo>
                  <a:cubicBezTo>
                    <a:pt x="11794" y="12631"/>
                    <a:pt x="11275" y="10259"/>
                    <a:pt x="11275" y="6631"/>
                  </a:cubicBezTo>
                  <a:lnTo>
                    <a:pt x="11275" y="3408"/>
                  </a:lnTo>
                  <a:lnTo>
                    <a:pt x="9000" y="7893"/>
                  </a:lnTo>
                  <a:cubicBezTo>
                    <a:pt x="8233" y="9421"/>
                    <a:pt x="7598" y="10690"/>
                    <a:pt x="6649" y="12373"/>
                  </a:cubicBezTo>
                  <a:cubicBezTo>
                    <a:pt x="5211" y="8296"/>
                    <a:pt x="4195" y="5281"/>
                    <a:pt x="3422" y="2545"/>
                  </a:cubicBezTo>
                  <a:lnTo>
                    <a:pt x="2705" y="0"/>
                  </a:lnTo>
                  <a:lnTo>
                    <a:pt x="1926" y="2847"/>
                  </a:lnTo>
                  <a:cubicBezTo>
                    <a:pt x="936" y="6469"/>
                    <a:pt x="0" y="9891"/>
                    <a:pt x="0" y="18771"/>
                  </a:cubicBezTo>
                  <a:cubicBezTo>
                    <a:pt x="0" y="19292"/>
                    <a:pt x="333" y="19714"/>
                    <a:pt x="749" y="19714"/>
                  </a:cubicBezTo>
                  <a:cubicBezTo>
                    <a:pt x="1162" y="19714"/>
                    <a:pt x="1499" y="19292"/>
                    <a:pt x="1499" y="18771"/>
                  </a:cubicBezTo>
                  <a:cubicBezTo>
                    <a:pt x="1499" y="11964"/>
                    <a:pt x="2037" y="8594"/>
                    <a:pt x="2758" y="5681"/>
                  </a:cubicBezTo>
                  <a:cubicBezTo>
                    <a:pt x="3537" y="8174"/>
                    <a:pt x="4520" y="11009"/>
                    <a:pt x="5812" y="14638"/>
                  </a:cubicBezTo>
                  <a:lnTo>
                    <a:pt x="6339" y="16117"/>
                  </a:lnTo>
                  <a:lnTo>
                    <a:pt x="7100" y="14811"/>
                  </a:lnTo>
                  <a:cubicBezTo>
                    <a:pt x="8344" y="12681"/>
                    <a:pt x="9085" y="11248"/>
                    <a:pt x="9896" y="9638"/>
                  </a:cubicBezTo>
                  <a:cubicBezTo>
                    <a:pt x="10133" y="12428"/>
                    <a:pt x="10681" y="14428"/>
                    <a:pt x="11223" y="16408"/>
                  </a:cubicBezTo>
                  <a:lnTo>
                    <a:pt x="11495" y="17404"/>
                  </a:lnTo>
                  <a:lnTo>
                    <a:pt x="12253" y="16953"/>
                  </a:lnTo>
                  <a:cubicBezTo>
                    <a:pt x="16306" y="14531"/>
                    <a:pt x="18203" y="12327"/>
                    <a:pt x="19708" y="10211"/>
                  </a:cubicBezTo>
                  <a:cubicBezTo>
                    <a:pt x="19942" y="13727"/>
                    <a:pt x="19573" y="17574"/>
                    <a:pt x="18698" y="20305"/>
                  </a:cubicBezTo>
                  <a:cubicBezTo>
                    <a:pt x="18543" y="20787"/>
                    <a:pt x="18730" y="21336"/>
                    <a:pt x="19114" y="21531"/>
                  </a:cubicBezTo>
                  <a:cubicBezTo>
                    <a:pt x="19204" y="21577"/>
                    <a:pt x="19301" y="21599"/>
                    <a:pt x="19395" y="21599"/>
                  </a:cubicBezTo>
                  <a:cubicBezTo>
                    <a:pt x="19690" y="21599"/>
                    <a:pt x="19972" y="21377"/>
                    <a:pt x="20089" y="21008"/>
                  </a:cubicBezTo>
                  <a:cubicBezTo>
                    <a:pt x="21251" y="17380"/>
                    <a:pt x="21600" y="12213"/>
                    <a:pt x="20976" y="7841"/>
                  </a:cubicBezTo>
                  <a:cubicBezTo>
                    <a:pt x="20976" y="7841"/>
                    <a:pt x="20698" y="5891"/>
                    <a:pt x="20698" y="5891"/>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58" name="AutoShape 32"/>
          <p:cNvSpPr/>
          <p:nvPr/>
        </p:nvSpPr>
        <p:spPr bwMode="auto">
          <a:xfrm>
            <a:off x="6831013" y="2882900"/>
            <a:ext cx="360362" cy="314325"/>
          </a:xfrm>
          <a:custGeom>
            <a:avLst/>
            <a:gdLst>
              <a:gd name="T0" fmla="+- 0 10800 108"/>
              <a:gd name="T1" fmla="*/ T0 w 21384"/>
              <a:gd name="T2" fmla="*/ 10800 h 21600"/>
              <a:gd name="T3" fmla="+- 0 10800 108"/>
              <a:gd name="T4" fmla="*/ T3 w 21384"/>
              <a:gd name="T5" fmla="*/ 10800 h 21600"/>
              <a:gd name="T6" fmla="+- 0 10800 108"/>
              <a:gd name="T7" fmla="*/ T6 w 21384"/>
              <a:gd name="T8" fmla="*/ 10800 h 21600"/>
              <a:gd name="T9" fmla="+- 0 10800 108"/>
              <a:gd name="T10" fmla="*/ T9 w 21384"/>
              <a:gd name="T11" fmla="*/ 10800 h 21600"/>
            </a:gdLst>
            <a:ahLst/>
            <a:cxnLst>
              <a:cxn ang="0">
                <a:pos x="T1" y="T2"/>
              </a:cxn>
              <a:cxn ang="0">
                <a:pos x="T4" y="T5"/>
              </a:cxn>
              <a:cxn ang="0">
                <a:pos x="T7" y="T8"/>
              </a:cxn>
              <a:cxn ang="0">
                <a:pos x="T10" y="T11"/>
              </a:cxn>
            </a:cxnLst>
            <a:rect l="0" t="0" r="r" b="b"/>
            <a:pathLst>
              <a:path w="21384" h="21600">
                <a:moveTo>
                  <a:pt x="18710" y="9257"/>
                </a:moveTo>
                <a:lnTo>
                  <a:pt x="16706" y="7714"/>
                </a:lnTo>
                <a:lnTo>
                  <a:pt x="16706" y="20057"/>
                </a:lnTo>
                <a:lnTo>
                  <a:pt x="4677" y="20057"/>
                </a:lnTo>
                <a:lnTo>
                  <a:pt x="4677" y="7714"/>
                </a:lnTo>
                <a:lnTo>
                  <a:pt x="2673" y="9257"/>
                </a:lnTo>
                <a:lnTo>
                  <a:pt x="1336" y="4628"/>
                </a:lnTo>
                <a:lnTo>
                  <a:pt x="4677" y="1542"/>
                </a:lnTo>
                <a:lnTo>
                  <a:pt x="7468" y="1542"/>
                </a:lnTo>
                <a:cubicBezTo>
                  <a:pt x="7841" y="2871"/>
                  <a:pt x="9136" y="3857"/>
                  <a:pt x="10691" y="3857"/>
                </a:cubicBezTo>
                <a:cubicBezTo>
                  <a:pt x="12247" y="3857"/>
                  <a:pt x="13542" y="2871"/>
                  <a:pt x="13915" y="1542"/>
                </a:cubicBezTo>
                <a:lnTo>
                  <a:pt x="16706" y="1542"/>
                </a:lnTo>
                <a:lnTo>
                  <a:pt x="20047" y="4628"/>
                </a:lnTo>
                <a:cubicBezTo>
                  <a:pt x="20047" y="4628"/>
                  <a:pt x="18710" y="9257"/>
                  <a:pt x="18710" y="9257"/>
                </a:cubicBezTo>
                <a:close/>
                <a:moveTo>
                  <a:pt x="13200" y="1542"/>
                </a:moveTo>
                <a:cubicBezTo>
                  <a:pt x="12831" y="2438"/>
                  <a:pt x="11852" y="3085"/>
                  <a:pt x="10691" y="3085"/>
                </a:cubicBezTo>
                <a:cubicBezTo>
                  <a:pt x="9531" y="3085"/>
                  <a:pt x="8552" y="2438"/>
                  <a:pt x="8183" y="1542"/>
                </a:cubicBezTo>
                <a:cubicBezTo>
                  <a:pt x="8183" y="1542"/>
                  <a:pt x="13200" y="1542"/>
                  <a:pt x="13200" y="1542"/>
                </a:cubicBezTo>
                <a:close/>
                <a:moveTo>
                  <a:pt x="20882" y="3423"/>
                </a:moveTo>
                <a:lnTo>
                  <a:pt x="17541" y="338"/>
                </a:lnTo>
                <a:cubicBezTo>
                  <a:pt x="17303" y="119"/>
                  <a:pt x="17009" y="0"/>
                  <a:pt x="16706" y="0"/>
                </a:cubicBezTo>
                <a:lnTo>
                  <a:pt x="4677" y="0"/>
                </a:lnTo>
                <a:cubicBezTo>
                  <a:pt x="4374" y="0"/>
                  <a:pt x="4080" y="119"/>
                  <a:pt x="3842" y="338"/>
                </a:cubicBezTo>
                <a:lnTo>
                  <a:pt x="501" y="3423"/>
                </a:lnTo>
                <a:cubicBezTo>
                  <a:pt x="64" y="3827"/>
                  <a:pt x="-108" y="4503"/>
                  <a:pt x="68" y="5116"/>
                </a:cubicBezTo>
                <a:lnTo>
                  <a:pt x="1405" y="9745"/>
                </a:lnTo>
                <a:cubicBezTo>
                  <a:pt x="1537" y="10201"/>
                  <a:pt x="1845" y="10560"/>
                  <a:pt x="2239" y="10716"/>
                </a:cubicBezTo>
                <a:cubicBezTo>
                  <a:pt x="2380" y="10772"/>
                  <a:pt x="2527" y="10800"/>
                  <a:pt x="2673" y="10800"/>
                </a:cubicBezTo>
                <a:cubicBezTo>
                  <a:pt x="2905" y="10800"/>
                  <a:pt x="3136" y="10729"/>
                  <a:pt x="3341" y="10593"/>
                </a:cubicBezTo>
                <a:lnTo>
                  <a:pt x="3341" y="20057"/>
                </a:lnTo>
                <a:cubicBezTo>
                  <a:pt x="3341" y="20908"/>
                  <a:pt x="3940" y="21600"/>
                  <a:pt x="4677" y="21600"/>
                </a:cubicBezTo>
                <a:lnTo>
                  <a:pt x="16706" y="21600"/>
                </a:lnTo>
                <a:cubicBezTo>
                  <a:pt x="17443" y="21600"/>
                  <a:pt x="18042" y="20908"/>
                  <a:pt x="18042" y="20057"/>
                </a:cubicBezTo>
                <a:lnTo>
                  <a:pt x="18042" y="10593"/>
                </a:lnTo>
                <a:cubicBezTo>
                  <a:pt x="18247" y="10729"/>
                  <a:pt x="18478" y="10800"/>
                  <a:pt x="18710" y="10800"/>
                </a:cubicBezTo>
                <a:cubicBezTo>
                  <a:pt x="18856" y="10800"/>
                  <a:pt x="19002" y="10772"/>
                  <a:pt x="19144" y="10716"/>
                </a:cubicBezTo>
                <a:cubicBezTo>
                  <a:pt x="19538" y="10560"/>
                  <a:pt x="19846" y="10201"/>
                  <a:pt x="19978" y="9745"/>
                </a:cubicBezTo>
                <a:lnTo>
                  <a:pt x="21315" y="5116"/>
                </a:lnTo>
                <a:cubicBezTo>
                  <a:pt x="21491" y="4503"/>
                  <a:pt x="21319" y="3827"/>
                  <a:pt x="20882" y="3423"/>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9" name="AutoShape 33"/>
          <p:cNvSpPr/>
          <p:nvPr/>
        </p:nvSpPr>
        <p:spPr bwMode="auto">
          <a:xfrm>
            <a:off x="6111875" y="2994025"/>
            <a:ext cx="360363" cy="225425"/>
          </a:xfrm>
          <a:custGeom>
            <a:avLst/>
            <a:gdLst>
              <a:gd name="T0" fmla="*/ 10752 w 21505"/>
              <a:gd name="T1" fmla="*/ 10800 h 21600"/>
              <a:gd name="T2" fmla="*/ 10752 w 21505"/>
              <a:gd name="T3" fmla="*/ 10800 h 21600"/>
              <a:gd name="T4" fmla="*/ 10752 w 21505"/>
              <a:gd name="T5" fmla="*/ 10800 h 21600"/>
              <a:gd name="T6" fmla="*/ 10752 w 21505"/>
              <a:gd name="T7" fmla="*/ 10800 h 21600"/>
            </a:gdLst>
            <a:ahLst/>
            <a:cxnLst>
              <a:cxn ang="0">
                <a:pos x="T0" y="T1"/>
              </a:cxn>
              <a:cxn ang="0">
                <a:pos x="T2" y="T3"/>
              </a:cxn>
              <a:cxn ang="0">
                <a:pos x="T4" y="T5"/>
              </a:cxn>
              <a:cxn ang="0">
                <a:pos x="T6" y="T7"/>
              </a:cxn>
            </a:cxnLst>
            <a:rect l="0" t="0" r="r" b="b"/>
            <a:pathLst>
              <a:path w="21505" h="21600">
                <a:moveTo>
                  <a:pt x="17472" y="17279"/>
                </a:moveTo>
                <a:lnTo>
                  <a:pt x="17472" y="18899"/>
                </a:lnTo>
                <a:cubicBezTo>
                  <a:pt x="17472" y="19198"/>
                  <a:pt x="17321" y="19439"/>
                  <a:pt x="17136" y="19439"/>
                </a:cubicBezTo>
                <a:lnTo>
                  <a:pt x="4368" y="19439"/>
                </a:lnTo>
                <a:cubicBezTo>
                  <a:pt x="4182" y="19439"/>
                  <a:pt x="4032" y="19198"/>
                  <a:pt x="4032" y="18899"/>
                </a:cubicBezTo>
                <a:lnTo>
                  <a:pt x="4032" y="17279"/>
                </a:lnTo>
                <a:lnTo>
                  <a:pt x="1344" y="12419"/>
                </a:lnTo>
                <a:cubicBezTo>
                  <a:pt x="1344" y="12121"/>
                  <a:pt x="1494" y="11879"/>
                  <a:pt x="1680" y="11879"/>
                </a:cubicBezTo>
                <a:lnTo>
                  <a:pt x="3360" y="11879"/>
                </a:lnTo>
                <a:lnTo>
                  <a:pt x="4032" y="11879"/>
                </a:lnTo>
                <a:lnTo>
                  <a:pt x="4704" y="11879"/>
                </a:lnTo>
                <a:lnTo>
                  <a:pt x="5376" y="11879"/>
                </a:lnTo>
                <a:lnTo>
                  <a:pt x="6048" y="11879"/>
                </a:lnTo>
                <a:lnTo>
                  <a:pt x="6720" y="11879"/>
                </a:lnTo>
                <a:lnTo>
                  <a:pt x="7392" y="11879"/>
                </a:lnTo>
                <a:lnTo>
                  <a:pt x="8064" y="11879"/>
                </a:lnTo>
                <a:lnTo>
                  <a:pt x="8736" y="11879"/>
                </a:lnTo>
                <a:lnTo>
                  <a:pt x="12768" y="11879"/>
                </a:lnTo>
                <a:lnTo>
                  <a:pt x="13440" y="11879"/>
                </a:lnTo>
                <a:lnTo>
                  <a:pt x="14112" y="11879"/>
                </a:lnTo>
                <a:lnTo>
                  <a:pt x="14784" y="11879"/>
                </a:lnTo>
                <a:lnTo>
                  <a:pt x="15456" y="11879"/>
                </a:lnTo>
                <a:lnTo>
                  <a:pt x="16128" y="11879"/>
                </a:lnTo>
                <a:lnTo>
                  <a:pt x="16800" y="11879"/>
                </a:lnTo>
                <a:lnTo>
                  <a:pt x="17472" y="11879"/>
                </a:lnTo>
                <a:lnTo>
                  <a:pt x="18144" y="11879"/>
                </a:lnTo>
                <a:lnTo>
                  <a:pt x="19824" y="11879"/>
                </a:lnTo>
                <a:cubicBezTo>
                  <a:pt x="20009" y="11879"/>
                  <a:pt x="20160" y="12121"/>
                  <a:pt x="20160" y="12419"/>
                </a:cubicBezTo>
                <a:cubicBezTo>
                  <a:pt x="20160" y="12419"/>
                  <a:pt x="17472" y="17279"/>
                  <a:pt x="17472" y="17279"/>
                </a:cubicBezTo>
                <a:close/>
                <a:moveTo>
                  <a:pt x="10752" y="4320"/>
                </a:moveTo>
                <a:cubicBezTo>
                  <a:pt x="8625" y="4320"/>
                  <a:pt x="6826" y="6601"/>
                  <a:pt x="6246" y="9719"/>
                </a:cubicBezTo>
                <a:lnTo>
                  <a:pt x="5552" y="9719"/>
                </a:lnTo>
                <a:cubicBezTo>
                  <a:pt x="6152" y="6000"/>
                  <a:pt x="8252" y="3239"/>
                  <a:pt x="10752" y="3239"/>
                </a:cubicBezTo>
                <a:cubicBezTo>
                  <a:pt x="12934" y="3239"/>
                  <a:pt x="14813" y="5344"/>
                  <a:pt x="15654" y="8353"/>
                </a:cubicBezTo>
                <a:lnTo>
                  <a:pt x="15054" y="8835"/>
                </a:lnTo>
                <a:cubicBezTo>
                  <a:pt x="14323" y="6180"/>
                  <a:pt x="12671" y="4320"/>
                  <a:pt x="10752" y="4320"/>
                </a:cubicBezTo>
                <a:moveTo>
                  <a:pt x="10752" y="8639"/>
                </a:moveTo>
                <a:cubicBezTo>
                  <a:pt x="10158" y="8639"/>
                  <a:pt x="9630" y="9061"/>
                  <a:pt x="9260" y="9719"/>
                </a:cubicBezTo>
                <a:lnTo>
                  <a:pt x="8437" y="9719"/>
                </a:lnTo>
                <a:cubicBezTo>
                  <a:pt x="8904" y="8435"/>
                  <a:pt x="9761" y="7560"/>
                  <a:pt x="10752" y="7560"/>
                </a:cubicBezTo>
                <a:cubicBezTo>
                  <a:pt x="11742" y="7560"/>
                  <a:pt x="12600" y="8435"/>
                  <a:pt x="13066" y="9719"/>
                </a:cubicBezTo>
                <a:lnTo>
                  <a:pt x="12244" y="9719"/>
                </a:lnTo>
                <a:cubicBezTo>
                  <a:pt x="11874" y="9061"/>
                  <a:pt x="11345" y="8639"/>
                  <a:pt x="10752" y="8639"/>
                </a:cubicBezTo>
                <a:moveTo>
                  <a:pt x="13827" y="9719"/>
                </a:moveTo>
                <a:cubicBezTo>
                  <a:pt x="13307" y="7816"/>
                  <a:pt x="12126" y="6479"/>
                  <a:pt x="10752" y="6479"/>
                </a:cubicBezTo>
                <a:cubicBezTo>
                  <a:pt x="9378" y="6479"/>
                  <a:pt x="8197" y="7816"/>
                  <a:pt x="7676" y="9719"/>
                </a:cubicBezTo>
                <a:lnTo>
                  <a:pt x="6955" y="9719"/>
                </a:lnTo>
                <a:cubicBezTo>
                  <a:pt x="7510" y="7207"/>
                  <a:pt x="9001" y="5400"/>
                  <a:pt x="10752" y="5400"/>
                </a:cubicBezTo>
                <a:cubicBezTo>
                  <a:pt x="12409" y="5400"/>
                  <a:pt x="13834" y="7015"/>
                  <a:pt x="14454" y="9317"/>
                </a:cubicBezTo>
                <a:lnTo>
                  <a:pt x="13953" y="9719"/>
                </a:lnTo>
                <a:cubicBezTo>
                  <a:pt x="13953" y="9719"/>
                  <a:pt x="13827" y="9719"/>
                  <a:pt x="13827" y="9719"/>
                </a:cubicBezTo>
                <a:close/>
                <a:moveTo>
                  <a:pt x="10752" y="1080"/>
                </a:moveTo>
                <a:cubicBezTo>
                  <a:pt x="13459" y="1080"/>
                  <a:pt x="15792" y="3672"/>
                  <a:pt x="16856" y="7388"/>
                </a:cubicBezTo>
                <a:lnTo>
                  <a:pt x="16256" y="7869"/>
                </a:lnTo>
                <a:cubicBezTo>
                  <a:pt x="15305" y="4504"/>
                  <a:pt x="13201" y="2160"/>
                  <a:pt x="10752" y="2160"/>
                </a:cubicBezTo>
                <a:cubicBezTo>
                  <a:pt x="7874" y="2160"/>
                  <a:pt x="5470" y="5392"/>
                  <a:pt x="4858" y="9719"/>
                </a:cubicBezTo>
                <a:lnTo>
                  <a:pt x="4167" y="9719"/>
                </a:lnTo>
                <a:cubicBezTo>
                  <a:pt x="4792" y="4796"/>
                  <a:pt x="7507" y="1080"/>
                  <a:pt x="10752" y="1080"/>
                </a:cubicBezTo>
                <a:moveTo>
                  <a:pt x="17336" y="9719"/>
                </a:moveTo>
                <a:lnTo>
                  <a:pt x="16958" y="9719"/>
                </a:lnTo>
                <a:lnTo>
                  <a:pt x="17294" y="9449"/>
                </a:lnTo>
                <a:cubicBezTo>
                  <a:pt x="17307" y="9540"/>
                  <a:pt x="17325" y="9628"/>
                  <a:pt x="17336" y="9719"/>
                </a:cubicBezTo>
                <a:moveTo>
                  <a:pt x="19824" y="9719"/>
                </a:moveTo>
                <a:lnTo>
                  <a:pt x="18016" y="9719"/>
                </a:lnTo>
                <a:cubicBezTo>
                  <a:pt x="17986" y="9461"/>
                  <a:pt x="17948" y="9209"/>
                  <a:pt x="17908" y="8957"/>
                </a:cubicBezTo>
                <a:lnTo>
                  <a:pt x="21132" y="6366"/>
                </a:lnTo>
                <a:cubicBezTo>
                  <a:pt x="21464" y="6099"/>
                  <a:pt x="21599" y="5450"/>
                  <a:pt x="21433" y="4916"/>
                </a:cubicBezTo>
                <a:cubicBezTo>
                  <a:pt x="21267" y="4383"/>
                  <a:pt x="20864" y="4169"/>
                  <a:pt x="20532" y="4433"/>
                </a:cubicBezTo>
                <a:lnTo>
                  <a:pt x="17456" y="6905"/>
                </a:lnTo>
                <a:cubicBezTo>
                  <a:pt x="16282" y="2836"/>
                  <a:pt x="13721" y="0"/>
                  <a:pt x="10752" y="0"/>
                </a:cubicBezTo>
                <a:cubicBezTo>
                  <a:pt x="7135" y="0"/>
                  <a:pt x="4122" y="4198"/>
                  <a:pt x="3488" y="9719"/>
                </a:cubicBezTo>
                <a:lnTo>
                  <a:pt x="1680" y="9719"/>
                </a:lnTo>
                <a:cubicBezTo>
                  <a:pt x="754" y="9719"/>
                  <a:pt x="0" y="10930"/>
                  <a:pt x="0" y="12419"/>
                </a:cubicBezTo>
                <a:cubicBezTo>
                  <a:pt x="0" y="12949"/>
                  <a:pt x="121" y="13459"/>
                  <a:pt x="339" y="13855"/>
                </a:cubicBezTo>
                <a:lnTo>
                  <a:pt x="2688" y="18101"/>
                </a:lnTo>
                <a:lnTo>
                  <a:pt x="2688" y="18899"/>
                </a:lnTo>
                <a:cubicBezTo>
                  <a:pt x="2688" y="20389"/>
                  <a:pt x="3442" y="21599"/>
                  <a:pt x="4368" y="21599"/>
                </a:cubicBezTo>
                <a:lnTo>
                  <a:pt x="17136" y="21599"/>
                </a:lnTo>
                <a:cubicBezTo>
                  <a:pt x="18062" y="21599"/>
                  <a:pt x="18816" y="20389"/>
                  <a:pt x="18816" y="18899"/>
                </a:cubicBezTo>
                <a:lnTo>
                  <a:pt x="18816" y="18101"/>
                </a:lnTo>
                <a:lnTo>
                  <a:pt x="21165" y="13855"/>
                </a:lnTo>
                <a:cubicBezTo>
                  <a:pt x="21383" y="13459"/>
                  <a:pt x="21504" y="12949"/>
                  <a:pt x="21504" y="12419"/>
                </a:cubicBezTo>
                <a:cubicBezTo>
                  <a:pt x="21504" y="10930"/>
                  <a:pt x="20750" y="9719"/>
                  <a:pt x="19824" y="9719"/>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0" name="AutoShape 34"/>
          <p:cNvSpPr/>
          <p:nvPr/>
        </p:nvSpPr>
        <p:spPr bwMode="auto">
          <a:xfrm>
            <a:off x="6202363" y="2905125"/>
            <a:ext cx="25400" cy="84138"/>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47"/>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1" name="AutoShape 35"/>
          <p:cNvSpPr/>
          <p:nvPr/>
        </p:nvSpPr>
        <p:spPr bwMode="auto">
          <a:xfrm>
            <a:off x="6337300" y="2905125"/>
            <a:ext cx="25400" cy="84138"/>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2" name="AutoShape 36"/>
          <p:cNvSpPr/>
          <p:nvPr/>
        </p:nvSpPr>
        <p:spPr bwMode="auto">
          <a:xfrm>
            <a:off x="6280150" y="2859088"/>
            <a:ext cx="26988" cy="85725"/>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9"/>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5" y="20691"/>
                  <a:pt x="1719" y="20730"/>
                  <a:pt x="1763" y="2077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63" name="组合 62"/>
          <p:cNvGrpSpPr/>
          <p:nvPr/>
        </p:nvGrpSpPr>
        <p:grpSpPr>
          <a:xfrm>
            <a:off x="5394325" y="2859088"/>
            <a:ext cx="358775" cy="360362"/>
            <a:chOff x="5394325" y="2859088"/>
            <a:chExt cx="358775" cy="360362"/>
          </a:xfrm>
          <a:solidFill>
            <a:schemeClr val="bg1"/>
          </a:solidFill>
        </p:grpSpPr>
        <p:sp>
          <p:nvSpPr>
            <p:cNvPr id="64" name="AutoShape 37"/>
            <p:cNvSpPr/>
            <p:nvPr/>
          </p:nvSpPr>
          <p:spPr bwMode="auto">
            <a:xfrm>
              <a:off x="5394325" y="2894013"/>
              <a:ext cx="327025" cy="325437"/>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5" name="AutoShape 38"/>
            <p:cNvSpPr/>
            <p:nvPr/>
          </p:nvSpPr>
          <p:spPr bwMode="auto">
            <a:xfrm>
              <a:off x="5551488" y="3040063"/>
              <a:ext cx="55562" cy="5556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6" name="AutoShape 39"/>
            <p:cNvSpPr/>
            <p:nvPr/>
          </p:nvSpPr>
          <p:spPr bwMode="auto">
            <a:xfrm>
              <a:off x="5697538" y="2859088"/>
              <a:ext cx="55562" cy="571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7" name="AutoShape 40"/>
            <p:cNvSpPr/>
            <p:nvPr/>
          </p:nvSpPr>
          <p:spPr bwMode="auto">
            <a:xfrm>
              <a:off x="5483225" y="3028950"/>
              <a:ext cx="46038" cy="444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8" name="AutoShape 41"/>
            <p:cNvSpPr/>
            <p:nvPr/>
          </p:nvSpPr>
          <p:spPr bwMode="auto">
            <a:xfrm>
              <a:off x="5529263" y="3106738"/>
              <a:ext cx="22225" cy="222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9" name="AutoShape 42"/>
            <p:cNvSpPr/>
            <p:nvPr/>
          </p:nvSpPr>
          <p:spPr bwMode="auto">
            <a:xfrm>
              <a:off x="5708650" y="2938463"/>
              <a:ext cx="22225" cy="222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70" name="组合 69"/>
          <p:cNvGrpSpPr/>
          <p:nvPr/>
        </p:nvGrpSpPr>
        <p:grpSpPr>
          <a:xfrm>
            <a:off x="4675188" y="2882900"/>
            <a:ext cx="360362" cy="314325"/>
            <a:chOff x="4675188" y="2882900"/>
            <a:chExt cx="360362" cy="314325"/>
          </a:xfrm>
          <a:solidFill>
            <a:schemeClr val="bg1"/>
          </a:solidFill>
        </p:grpSpPr>
        <p:sp>
          <p:nvSpPr>
            <p:cNvPr id="71" name="AutoShape 43"/>
            <p:cNvSpPr/>
            <p:nvPr/>
          </p:nvSpPr>
          <p:spPr bwMode="auto">
            <a:xfrm>
              <a:off x="4675188" y="2882900"/>
              <a:ext cx="360362" cy="2571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2" name="AutoShape 44"/>
            <p:cNvSpPr/>
            <p:nvPr/>
          </p:nvSpPr>
          <p:spPr bwMode="auto">
            <a:xfrm>
              <a:off x="5000625" y="2994025"/>
              <a:ext cx="22225" cy="12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3" name="AutoShape 45"/>
            <p:cNvSpPr/>
            <p:nvPr/>
          </p:nvSpPr>
          <p:spPr bwMode="auto">
            <a:xfrm>
              <a:off x="4989513" y="3128963"/>
              <a:ext cx="46037" cy="6826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74" name="AutoShape 46"/>
          <p:cNvSpPr/>
          <p:nvPr/>
        </p:nvSpPr>
        <p:spPr bwMode="auto">
          <a:xfrm>
            <a:off x="8267700" y="2141538"/>
            <a:ext cx="360363"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4" y="17549"/>
                </a:moveTo>
                <a:cubicBezTo>
                  <a:pt x="15513" y="17549"/>
                  <a:pt x="14343" y="15612"/>
                  <a:pt x="13809" y="12825"/>
                </a:cubicBezTo>
                <a:lnTo>
                  <a:pt x="15524" y="12825"/>
                </a:lnTo>
                <a:cubicBezTo>
                  <a:pt x="17038" y="12825"/>
                  <a:pt x="18224" y="11343"/>
                  <a:pt x="18224" y="9450"/>
                </a:cubicBezTo>
                <a:cubicBezTo>
                  <a:pt x="18224" y="7558"/>
                  <a:pt x="17038" y="6075"/>
                  <a:pt x="15524" y="6075"/>
                </a:cubicBezTo>
                <a:lnTo>
                  <a:pt x="13809" y="6075"/>
                </a:lnTo>
                <a:cubicBezTo>
                  <a:pt x="14343" y="3289"/>
                  <a:pt x="15513" y="1350"/>
                  <a:pt x="16874" y="1350"/>
                </a:cubicBezTo>
                <a:cubicBezTo>
                  <a:pt x="18739" y="1350"/>
                  <a:pt x="20249" y="4976"/>
                  <a:pt x="20249" y="9450"/>
                </a:cubicBezTo>
                <a:cubicBezTo>
                  <a:pt x="20249" y="13923"/>
                  <a:pt x="18739" y="17549"/>
                  <a:pt x="16874" y="17549"/>
                </a:cubicBezTo>
                <a:moveTo>
                  <a:pt x="8926" y="11482"/>
                </a:moveTo>
                <a:lnTo>
                  <a:pt x="8774" y="11482"/>
                </a:lnTo>
                <a:lnTo>
                  <a:pt x="8774" y="11475"/>
                </a:lnTo>
                <a:cubicBezTo>
                  <a:pt x="8028" y="11475"/>
                  <a:pt x="7424" y="10569"/>
                  <a:pt x="7424" y="9450"/>
                </a:cubicBezTo>
                <a:cubicBezTo>
                  <a:pt x="7424" y="8332"/>
                  <a:pt x="8028" y="7425"/>
                  <a:pt x="8774" y="7425"/>
                </a:cubicBezTo>
                <a:lnTo>
                  <a:pt x="8926" y="7425"/>
                </a:lnTo>
                <a:cubicBezTo>
                  <a:pt x="10200" y="7425"/>
                  <a:pt x="11391" y="6924"/>
                  <a:pt x="12441" y="6063"/>
                </a:cubicBezTo>
                <a:cubicBezTo>
                  <a:pt x="12248" y="7149"/>
                  <a:pt x="12149" y="8300"/>
                  <a:pt x="12149" y="9450"/>
                </a:cubicBezTo>
                <a:cubicBezTo>
                  <a:pt x="12149" y="10603"/>
                  <a:pt x="12248" y="11758"/>
                  <a:pt x="12442" y="12846"/>
                </a:cubicBezTo>
                <a:cubicBezTo>
                  <a:pt x="11393" y="11983"/>
                  <a:pt x="10200" y="11482"/>
                  <a:pt x="8926" y="11482"/>
                </a:cubicBezTo>
                <a:moveTo>
                  <a:pt x="8096" y="20249"/>
                </a:moveTo>
                <a:lnTo>
                  <a:pt x="5396" y="20249"/>
                </a:lnTo>
                <a:lnTo>
                  <a:pt x="5396" y="14175"/>
                </a:lnTo>
                <a:cubicBezTo>
                  <a:pt x="5396" y="13683"/>
                  <a:pt x="5264" y="13223"/>
                  <a:pt x="5033" y="12825"/>
                </a:cubicBezTo>
                <a:lnTo>
                  <a:pt x="5505" y="12825"/>
                </a:lnTo>
                <a:lnTo>
                  <a:pt x="5505" y="12832"/>
                </a:lnTo>
                <a:lnTo>
                  <a:pt x="7535" y="12832"/>
                </a:lnTo>
                <a:cubicBezTo>
                  <a:pt x="7463" y="13042"/>
                  <a:pt x="7421" y="13265"/>
                  <a:pt x="7421" y="13500"/>
                </a:cubicBezTo>
                <a:lnTo>
                  <a:pt x="7421" y="18225"/>
                </a:lnTo>
                <a:cubicBezTo>
                  <a:pt x="7421" y="18874"/>
                  <a:pt x="7784" y="19307"/>
                  <a:pt x="8001" y="19565"/>
                </a:cubicBezTo>
                <a:cubicBezTo>
                  <a:pt x="8031" y="19601"/>
                  <a:pt x="8065" y="19638"/>
                  <a:pt x="8096" y="19677"/>
                </a:cubicBezTo>
                <a:cubicBezTo>
                  <a:pt x="8096" y="19677"/>
                  <a:pt x="8096" y="20249"/>
                  <a:pt x="8096" y="20249"/>
                </a:cubicBezTo>
                <a:close/>
                <a:moveTo>
                  <a:pt x="1349" y="9450"/>
                </a:moveTo>
                <a:cubicBezTo>
                  <a:pt x="1349" y="8332"/>
                  <a:pt x="1953" y="7425"/>
                  <a:pt x="2699" y="7425"/>
                </a:cubicBezTo>
                <a:lnTo>
                  <a:pt x="7434" y="7425"/>
                </a:lnTo>
                <a:cubicBezTo>
                  <a:pt x="7014" y="7916"/>
                  <a:pt x="6749" y="8631"/>
                  <a:pt x="6749" y="9450"/>
                </a:cubicBezTo>
                <a:cubicBezTo>
                  <a:pt x="6749" y="10270"/>
                  <a:pt x="7014" y="10984"/>
                  <a:pt x="7434" y="11475"/>
                </a:cubicBezTo>
                <a:lnTo>
                  <a:pt x="2699" y="11475"/>
                </a:lnTo>
                <a:cubicBezTo>
                  <a:pt x="1953" y="11475"/>
                  <a:pt x="1349" y="10569"/>
                  <a:pt x="1349" y="9450"/>
                </a:cubicBezTo>
                <a:moveTo>
                  <a:pt x="13499" y="9450"/>
                </a:moveTo>
                <a:cubicBezTo>
                  <a:pt x="13499" y="8749"/>
                  <a:pt x="13540" y="8073"/>
                  <a:pt x="13610" y="7425"/>
                </a:cubicBezTo>
                <a:lnTo>
                  <a:pt x="15524" y="7425"/>
                </a:lnTo>
                <a:cubicBezTo>
                  <a:pt x="16269" y="7425"/>
                  <a:pt x="16874" y="8332"/>
                  <a:pt x="16874" y="9450"/>
                </a:cubicBezTo>
                <a:cubicBezTo>
                  <a:pt x="16874" y="10569"/>
                  <a:pt x="16269" y="11475"/>
                  <a:pt x="15524" y="11475"/>
                </a:cubicBezTo>
                <a:lnTo>
                  <a:pt x="13610" y="11475"/>
                </a:lnTo>
                <a:cubicBezTo>
                  <a:pt x="13540" y="10826"/>
                  <a:pt x="13499" y="10151"/>
                  <a:pt x="13499" y="9450"/>
                </a:cubicBezTo>
                <a:moveTo>
                  <a:pt x="16874" y="0"/>
                </a:moveTo>
                <a:cubicBezTo>
                  <a:pt x="15489" y="0"/>
                  <a:pt x="14400" y="951"/>
                  <a:pt x="13618" y="2420"/>
                </a:cubicBezTo>
                <a:lnTo>
                  <a:pt x="13604" y="2412"/>
                </a:lnTo>
                <a:cubicBezTo>
                  <a:pt x="12469" y="4635"/>
                  <a:pt x="10778" y="6075"/>
                  <a:pt x="8926" y="6075"/>
                </a:cubicBezTo>
                <a:lnTo>
                  <a:pt x="8479" y="6075"/>
                </a:lnTo>
                <a:lnTo>
                  <a:pt x="5505" y="6075"/>
                </a:lnTo>
                <a:lnTo>
                  <a:pt x="2699" y="6075"/>
                </a:lnTo>
                <a:cubicBezTo>
                  <a:pt x="1185" y="6075"/>
                  <a:pt x="0" y="7558"/>
                  <a:pt x="0" y="9450"/>
                </a:cubicBezTo>
                <a:cubicBezTo>
                  <a:pt x="0" y="11343"/>
                  <a:pt x="1185" y="12825"/>
                  <a:pt x="2699" y="12825"/>
                </a:cubicBezTo>
                <a:cubicBezTo>
                  <a:pt x="3443" y="12827"/>
                  <a:pt x="4046" y="13430"/>
                  <a:pt x="4046" y="14175"/>
                </a:cubicBezTo>
                <a:lnTo>
                  <a:pt x="4046" y="20249"/>
                </a:lnTo>
                <a:cubicBezTo>
                  <a:pt x="4046" y="20996"/>
                  <a:pt x="4651" y="21599"/>
                  <a:pt x="5396" y="21599"/>
                </a:cubicBezTo>
                <a:lnTo>
                  <a:pt x="8096" y="21599"/>
                </a:lnTo>
                <a:cubicBezTo>
                  <a:pt x="8842" y="21599"/>
                  <a:pt x="9446" y="20996"/>
                  <a:pt x="9446" y="20249"/>
                </a:cubicBezTo>
                <a:lnTo>
                  <a:pt x="9446" y="19575"/>
                </a:lnTo>
                <a:cubicBezTo>
                  <a:pt x="9446" y="18900"/>
                  <a:pt x="8771" y="18598"/>
                  <a:pt x="8771" y="18225"/>
                </a:cubicBezTo>
                <a:lnTo>
                  <a:pt x="8771" y="13500"/>
                </a:lnTo>
                <a:cubicBezTo>
                  <a:pt x="8771" y="13484"/>
                  <a:pt x="8781" y="13473"/>
                  <a:pt x="8782" y="13458"/>
                </a:cubicBezTo>
                <a:cubicBezTo>
                  <a:pt x="8789" y="13361"/>
                  <a:pt x="8815" y="13271"/>
                  <a:pt x="8859" y="13191"/>
                </a:cubicBezTo>
                <a:cubicBezTo>
                  <a:pt x="8871" y="13169"/>
                  <a:pt x="8884" y="13151"/>
                  <a:pt x="8898" y="13132"/>
                </a:cubicBezTo>
                <a:cubicBezTo>
                  <a:pt x="8952" y="13051"/>
                  <a:pt x="9020" y="12985"/>
                  <a:pt x="9103" y="12934"/>
                </a:cubicBezTo>
                <a:cubicBezTo>
                  <a:pt x="9107" y="12931"/>
                  <a:pt x="9108" y="12927"/>
                  <a:pt x="9112" y="12925"/>
                </a:cubicBezTo>
                <a:cubicBezTo>
                  <a:pt x="9115" y="12925"/>
                  <a:pt x="9117" y="12922"/>
                  <a:pt x="9120" y="12922"/>
                </a:cubicBezTo>
                <a:cubicBezTo>
                  <a:pt x="9174" y="12892"/>
                  <a:pt x="9238" y="12885"/>
                  <a:pt x="9299" y="12868"/>
                </a:cubicBezTo>
                <a:cubicBezTo>
                  <a:pt x="11003" y="13049"/>
                  <a:pt x="12545" y="14424"/>
                  <a:pt x="13604" y="16495"/>
                </a:cubicBezTo>
                <a:lnTo>
                  <a:pt x="13621" y="16487"/>
                </a:lnTo>
                <a:cubicBezTo>
                  <a:pt x="14404" y="17950"/>
                  <a:pt x="15490" y="18900"/>
                  <a:pt x="16874" y="18900"/>
                </a:cubicBezTo>
                <a:cubicBezTo>
                  <a:pt x="19977" y="18900"/>
                  <a:pt x="21600" y="14145"/>
                  <a:pt x="21600" y="9450"/>
                </a:cubicBezTo>
                <a:cubicBezTo>
                  <a:pt x="21600" y="4754"/>
                  <a:pt x="19977" y="0"/>
                  <a:pt x="16874"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5" name="AutoShape 47"/>
          <p:cNvSpPr/>
          <p:nvPr/>
        </p:nvSpPr>
        <p:spPr bwMode="auto">
          <a:xfrm>
            <a:off x="7550150" y="2141538"/>
            <a:ext cx="358775" cy="358775"/>
          </a:xfrm>
          <a:custGeom>
            <a:avLst/>
            <a:gdLst>
              <a:gd name="T0" fmla="+- 0 10853 107"/>
              <a:gd name="T1" fmla="*/ T0 w 21493"/>
              <a:gd name="T2" fmla="*/ 10800 h 21600"/>
              <a:gd name="T3" fmla="+- 0 10853 107"/>
              <a:gd name="T4" fmla="*/ T3 w 21493"/>
              <a:gd name="T5" fmla="*/ 10800 h 21600"/>
              <a:gd name="T6" fmla="+- 0 10853 107"/>
              <a:gd name="T7" fmla="*/ T6 w 21493"/>
              <a:gd name="T8" fmla="*/ 10800 h 21600"/>
              <a:gd name="T9" fmla="+- 0 10853 107"/>
              <a:gd name="T10" fmla="*/ T9 w 21493"/>
              <a:gd name="T11" fmla="*/ 10800 h 21600"/>
            </a:gdLst>
            <a:ahLst/>
            <a:cxnLst>
              <a:cxn ang="0">
                <a:pos x="T1" y="T2"/>
              </a:cxn>
              <a:cxn ang="0">
                <a:pos x="T4" y="T5"/>
              </a:cxn>
              <a:cxn ang="0">
                <a:pos x="T7" y="T8"/>
              </a:cxn>
              <a:cxn ang="0">
                <a:pos x="T10" y="T11"/>
              </a:cxn>
            </a:cxnLst>
            <a:rect l="0" t="0" r="r" b="b"/>
            <a:pathLst>
              <a:path w="21493" h="21600">
                <a:moveTo>
                  <a:pt x="20123" y="3375"/>
                </a:moveTo>
                <a:lnTo>
                  <a:pt x="8704" y="5400"/>
                </a:lnTo>
                <a:lnTo>
                  <a:pt x="8704" y="4725"/>
                </a:lnTo>
                <a:lnTo>
                  <a:pt x="8704" y="3375"/>
                </a:lnTo>
                <a:lnTo>
                  <a:pt x="20123" y="1350"/>
                </a:lnTo>
                <a:lnTo>
                  <a:pt x="20123" y="2700"/>
                </a:lnTo>
                <a:cubicBezTo>
                  <a:pt x="20123" y="2700"/>
                  <a:pt x="20123" y="3375"/>
                  <a:pt x="20123" y="3375"/>
                </a:cubicBezTo>
                <a:close/>
                <a:moveTo>
                  <a:pt x="17901" y="18014"/>
                </a:moveTo>
                <a:cubicBezTo>
                  <a:pt x="16291" y="18553"/>
                  <a:pt x="14628" y="18025"/>
                  <a:pt x="14187" y="16839"/>
                </a:cubicBezTo>
                <a:cubicBezTo>
                  <a:pt x="13745" y="15651"/>
                  <a:pt x="14691" y="14251"/>
                  <a:pt x="16300" y="13712"/>
                </a:cubicBezTo>
                <a:cubicBezTo>
                  <a:pt x="17910" y="13173"/>
                  <a:pt x="19573" y="13699"/>
                  <a:pt x="20014" y="14886"/>
                </a:cubicBezTo>
                <a:cubicBezTo>
                  <a:pt x="20456" y="16074"/>
                  <a:pt x="19510" y="17474"/>
                  <a:pt x="17901" y="18014"/>
                </a:cubicBezTo>
                <a:moveTo>
                  <a:pt x="5163" y="20039"/>
                </a:moveTo>
                <a:cubicBezTo>
                  <a:pt x="3554" y="20578"/>
                  <a:pt x="1890" y="20050"/>
                  <a:pt x="1450" y="18864"/>
                </a:cubicBezTo>
                <a:cubicBezTo>
                  <a:pt x="1008" y="17676"/>
                  <a:pt x="1954" y="16276"/>
                  <a:pt x="3562" y="15737"/>
                </a:cubicBezTo>
                <a:cubicBezTo>
                  <a:pt x="5172" y="15198"/>
                  <a:pt x="6836" y="15724"/>
                  <a:pt x="7277" y="16911"/>
                </a:cubicBezTo>
                <a:cubicBezTo>
                  <a:pt x="7719" y="18099"/>
                  <a:pt x="6773" y="19499"/>
                  <a:pt x="5163" y="20039"/>
                </a:cubicBezTo>
                <a:moveTo>
                  <a:pt x="21012" y="316"/>
                </a:moveTo>
                <a:cubicBezTo>
                  <a:pt x="20770" y="110"/>
                  <a:pt x="20463" y="0"/>
                  <a:pt x="20149" y="0"/>
                </a:cubicBezTo>
                <a:cubicBezTo>
                  <a:pt x="20072" y="0"/>
                  <a:pt x="19993" y="6"/>
                  <a:pt x="19916" y="21"/>
                </a:cubicBezTo>
                <a:lnTo>
                  <a:pt x="8497" y="2046"/>
                </a:lnTo>
                <a:cubicBezTo>
                  <a:pt x="7855" y="2159"/>
                  <a:pt x="7387" y="2719"/>
                  <a:pt x="7387" y="3375"/>
                </a:cubicBezTo>
                <a:lnTo>
                  <a:pt x="7387" y="4725"/>
                </a:lnTo>
                <a:lnTo>
                  <a:pt x="7387" y="5400"/>
                </a:lnTo>
                <a:lnTo>
                  <a:pt x="7387" y="14964"/>
                </a:lnTo>
                <a:cubicBezTo>
                  <a:pt x="6706" y="14467"/>
                  <a:pt x="5822" y="14175"/>
                  <a:pt x="4839" y="14175"/>
                </a:cubicBezTo>
                <a:cubicBezTo>
                  <a:pt x="4268" y="14175"/>
                  <a:pt x="3696" y="14269"/>
                  <a:pt x="3139" y="14455"/>
                </a:cubicBezTo>
                <a:cubicBezTo>
                  <a:pt x="1865" y="14882"/>
                  <a:pt x="843" y="15739"/>
                  <a:pt x="336" y="16807"/>
                </a:cubicBezTo>
                <a:cubicBezTo>
                  <a:pt x="-56" y="17633"/>
                  <a:pt x="-107" y="18530"/>
                  <a:pt x="192" y="19336"/>
                </a:cubicBezTo>
                <a:cubicBezTo>
                  <a:pt x="703" y="20711"/>
                  <a:pt x="2155" y="21599"/>
                  <a:pt x="3892" y="21599"/>
                </a:cubicBezTo>
                <a:cubicBezTo>
                  <a:pt x="4462" y="21599"/>
                  <a:pt x="5033" y="21506"/>
                  <a:pt x="5590" y="21319"/>
                </a:cubicBezTo>
                <a:cubicBezTo>
                  <a:pt x="6865" y="20893"/>
                  <a:pt x="7887" y="20036"/>
                  <a:pt x="8394" y="18969"/>
                </a:cubicBezTo>
                <a:cubicBezTo>
                  <a:pt x="8612" y="18509"/>
                  <a:pt x="8714" y="18027"/>
                  <a:pt x="8718" y="17549"/>
                </a:cubicBezTo>
                <a:lnTo>
                  <a:pt x="8730" y="17549"/>
                </a:lnTo>
                <a:lnTo>
                  <a:pt x="8730" y="6750"/>
                </a:lnTo>
                <a:cubicBezTo>
                  <a:pt x="8807" y="6750"/>
                  <a:pt x="8886" y="6743"/>
                  <a:pt x="8964" y="6730"/>
                </a:cubicBezTo>
                <a:lnTo>
                  <a:pt x="20149" y="4746"/>
                </a:lnTo>
                <a:lnTo>
                  <a:pt x="20149" y="12939"/>
                </a:lnTo>
                <a:cubicBezTo>
                  <a:pt x="19468" y="12442"/>
                  <a:pt x="18584" y="12150"/>
                  <a:pt x="17600" y="12150"/>
                </a:cubicBezTo>
                <a:cubicBezTo>
                  <a:pt x="17030" y="12150"/>
                  <a:pt x="16459" y="12244"/>
                  <a:pt x="15902" y="12430"/>
                </a:cubicBezTo>
                <a:cubicBezTo>
                  <a:pt x="14628" y="12857"/>
                  <a:pt x="13606" y="13714"/>
                  <a:pt x="13098" y="14782"/>
                </a:cubicBezTo>
                <a:cubicBezTo>
                  <a:pt x="12706" y="15608"/>
                  <a:pt x="12656" y="16505"/>
                  <a:pt x="12955" y="17311"/>
                </a:cubicBezTo>
                <a:cubicBezTo>
                  <a:pt x="13466" y="18686"/>
                  <a:pt x="14918" y="19575"/>
                  <a:pt x="16653" y="19575"/>
                </a:cubicBezTo>
                <a:cubicBezTo>
                  <a:pt x="17224" y="19575"/>
                  <a:pt x="17796" y="19481"/>
                  <a:pt x="18352" y="19294"/>
                </a:cubicBezTo>
                <a:cubicBezTo>
                  <a:pt x="19627" y="18868"/>
                  <a:pt x="20649" y="18011"/>
                  <a:pt x="21157" y="16944"/>
                </a:cubicBezTo>
                <a:cubicBezTo>
                  <a:pt x="21374" y="16484"/>
                  <a:pt x="21477" y="16002"/>
                  <a:pt x="21480" y="15525"/>
                </a:cubicBezTo>
                <a:lnTo>
                  <a:pt x="21493" y="15525"/>
                </a:lnTo>
                <a:lnTo>
                  <a:pt x="21493" y="3375"/>
                </a:lnTo>
                <a:lnTo>
                  <a:pt x="21493" y="2700"/>
                </a:lnTo>
                <a:lnTo>
                  <a:pt x="21493" y="1350"/>
                </a:lnTo>
                <a:cubicBezTo>
                  <a:pt x="21493" y="951"/>
                  <a:pt x="21317" y="572"/>
                  <a:pt x="21012" y="316"/>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76" name="组合 75"/>
          <p:cNvGrpSpPr/>
          <p:nvPr/>
        </p:nvGrpSpPr>
        <p:grpSpPr>
          <a:xfrm>
            <a:off x="6674412" y="2277399"/>
            <a:ext cx="314346" cy="359165"/>
            <a:chOff x="6853689" y="2141343"/>
            <a:chExt cx="314346" cy="359165"/>
          </a:xfrm>
          <a:solidFill>
            <a:schemeClr val="bg1"/>
          </a:solidFill>
        </p:grpSpPr>
        <p:sp>
          <p:nvSpPr>
            <p:cNvPr id="77" name="AutoShape 48"/>
            <p:cNvSpPr/>
            <p:nvPr/>
          </p:nvSpPr>
          <p:spPr bwMode="auto">
            <a:xfrm>
              <a:off x="6853689" y="2141343"/>
              <a:ext cx="314346"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8" name="AutoShape 49"/>
            <p:cNvSpPr/>
            <p:nvPr/>
          </p:nvSpPr>
          <p:spPr bwMode="auto">
            <a:xfrm>
              <a:off x="7100498" y="2421922"/>
              <a:ext cx="22717" cy="221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9" name="AutoShape 50"/>
            <p:cNvSpPr/>
            <p:nvPr/>
          </p:nvSpPr>
          <p:spPr bwMode="auto">
            <a:xfrm>
              <a:off x="7100498" y="2354387"/>
              <a:ext cx="22717" cy="227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0" name="AutoShape 51"/>
            <p:cNvSpPr/>
            <p:nvPr/>
          </p:nvSpPr>
          <p:spPr bwMode="auto">
            <a:xfrm>
              <a:off x="7100498" y="2286850"/>
              <a:ext cx="22717" cy="2271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81" name="组合 80"/>
          <p:cNvGrpSpPr/>
          <p:nvPr/>
        </p:nvGrpSpPr>
        <p:grpSpPr>
          <a:xfrm>
            <a:off x="6111875" y="2141538"/>
            <a:ext cx="360363" cy="358775"/>
            <a:chOff x="6111875" y="2141538"/>
            <a:chExt cx="360363" cy="358775"/>
          </a:xfrm>
          <a:solidFill>
            <a:schemeClr val="bg1"/>
          </a:solidFill>
        </p:grpSpPr>
        <p:sp>
          <p:nvSpPr>
            <p:cNvPr id="82" name="AutoShape 52"/>
            <p:cNvSpPr/>
            <p:nvPr/>
          </p:nvSpPr>
          <p:spPr bwMode="auto">
            <a:xfrm>
              <a:off x="6111875" y="2141538"/>
              <a:ext cx="360363" cy="358775"/>
            </a:xfrm>
            <a:custGeom>
              <a:avLst/>
              <a:gdLst>
                <a:gd name="T0" fmla="+- 0 10800 87"/>
                <a:gd name="T1" fmla="*/ T0 w 21426"/>
                <a:gd name="T2" fmla="+- 0 10799 73"/>
                <a:gd name="T3" fmla="*/ 10799 h 21453"/>
                <a:gd name="T4" fmla="+- 0 10800 87"/>
                <a:gd name="T5" fmla="*/ T4 w 21426"/>
                <a:gd name="T6" fmla="+- 0 10799 73"/>
                <a:gd name="T7" fmla="*/ 10799 h 21453"/>
                <a:gd name="T8" fmla="+- 0 10800 87"/>
                <a:gd name="T9" fmla="*/ T8 w 21426"/>
                <a:gd name="T10" fmla="+- 0 10799 73"/>
                <a:gd name="T11" fmla="*/ 10799 h 21453"/>
                <a:gd name="T12" fmla="+- 0 10800 87"/>
                <a:gd name="T13" fmla="*/ T12 w 21426"/>
                <a:gd name="T14" fmla="+- 0 10799 73"/>
                <a:gd name="T15" fmla="*/ 10799 h 21453"/>
              </a:gdLst>
              <a:ahLst/>
              <a:cxnLst>
                <a:cxn ang="0">
                  <a:pos x="T1" y="T3"/>
                </a:cxn>
                <a:cxn ang="0">
                  <a:pos x="T5" y="T7"/>
                </a:cxn>
                <a:cxn ang="0">
                  <a:pos x="T9" y="T11"/>
                </a:cxn>
                <a:cxn ang="0">
                  <a:pos x="T13" y="T15"/>
                </a:cxn>
              </a:cxnLst>
              <a:rect l="0" t="0" r="r" b="b"/>
              <a:pathLst>
                <a:path w="21426" h="21453">
                  <a:moveTo>
                    <a:pt x="8034" y="20112"/>
                  </a:moveTo>
                  <a:cubicBezTo>
                    <a:pt x="5816" y="17892"/>
                    <a:pt x="3556" y="15628"/>
                    <a:pt x="1338" y="13408"/>
                  </a:cubicBezTo>
                  <a:cubicBezTo>
                    <a:pt x="3241" y="7240"/>
                    <a:pt x="11488" y="7509"/>
                    <a:pt x="13391" y="1341"/>
                  </a:cubicBezTo>
                  <a:cubicBezTo>
                    <a:pt x="15609" y="3560"/>
                    <a:pt x="17869" y="5825"/>
                    <a:pt x="20087" y="8045"/>
                  </a:cubicBezTo>
                  <a:cubicBezTo>
                    <a:pt x="18184" y="14212"/>
                    <a:pt x="9937" y="13944"/>
                    <a:pt x="8034" y="20112"/>
                  </a:cubicBezTo>
                  <a:moveTo>
                    <a:pt x="21034" y="7097"/>
                  </a:moveTo>
                  <a:lnTo>
                    <a:pt x="14338" y="393"/>
                  </a:lnTo>
                  <a:cubicBezTo>
                    <a:pt x="14006" y="60"/>
                    <a:pt x="13525" y="-73"/>
                    <a:pt x="13069" y="39"/>
                  </a:cubicBezTo>
                  <a:cubicBezTo>
                    <a:pt x="12828" y="98"/>
                    <a:pt x="12614" y="222"/>
                    <a:pt x="12444" y="393"/>
                  </a:cubicBezTo>
                  <a:cubicBezTo>
                    <a:pt x="12292" y="545"/>
                    <a:pt x="12177" y="733"/>
                    <a:pt x="12112" y="944"/>
                  </a:cubicBezTo>
                  <a:cubicBezTo>
                    <a:pt x="11808" y="1929"/>
                    <a:pt x="11283" y="2785"/>
                    <a:pt x="10507" y="3562"/>
                  </a:cubicBezTo>
                  <a:cubicBezTo>
                    <a:pt x="9471" y="4598"/>
                    <a:pt x="8121" y="5384"/>
                    <a:pt x="6693" y="6214"/>
                  </a:cubicBezTo>
                  <a:cubicBezTo>
                    <a:pt x="5177" y="7094"/>
                    <a:pt x="3611" y="8006"/>
                    <a:pt x="2328" y="9290"/>
                  </a:cubicBezTo>
                  <a:cubicBezTo>
                    <a:pt x="1237" y="10383"/>
                    <a:pt x="493" y="11600"/>
                    <a:pt x="59" y="13011"/>
                  </a:cubicBezTo>
                  <a:cubicBezTo>
                    <a:pt x="-87" y="13488"/>
                    <a:pt x="40" y="14004"/>
                    <a:pt x="391" y="14356"/>
                  </a:cubicBezTo>
                  <a:lnTo>
                    <a:pt x="7087" y="21060"/>
                  </a:lnTo>
                  <a:cubicBezTo>
                    <a:pt x="7419" y="21393"/>
                    <a:pt x="7900" y="21526"/>
                    <a:pt x="8356" y="21414"/>
                  </a:cubicBezTo>
                  <a:cubicBezTo>
                    <a:pt x="8597" y="21354"/>
                    <a:pt x="8811" y="21231"/>
                    <a:pt x="8981" y="21060"/>
                  </a:cubicBezTo>
                  <a:cubicBezTo>
                    <a:pt x="9133" y="20908"/>
                    <a:pt x="9248" y="20720"/>
                    <a:pt x="9314" y="20508"/>
                  </a:cubicBezTo>
                  <a:cubicBezTo>
                    <a:pt x="9617" y="19523"/>
                    <a:pt x="10142" y="18667"/>
                    <a:pt x="10918" y="17890"/>
                  </a:cubicBezTo>
                  <a:cubicBezTo>
                    <a:pt x="11954" y="16853"/>
                    <a:pt x="13304" y="16069"/>
                    <a:pt x="14733" y="15239"/>
                  </a:cubicBezTo>
                  <a:cubicBezTo>
                    <a:pt x="16248" y="14357"/>
                    <a:pt x="17814" y="13446"/>
                    <a:pt x="19097" y="12162"/>
                  </a:cubicBezTo>
                  <a:cubicBezTo>
                    <a:pt x="20188" y="11070"/>
                    <a:pt x="20932" y="9852"/>
                    <a:pt x="21366" y="8440"/>
                  </a:cubicBezTo>
                  <a:cubicBezTo>
                    <a:pt x="21512" y="7965"/>
                    <a:pt x="21385" y="7448"/>
                    <a:pt x="21034" y="7097"/>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3" name="AutoShape 53"/>
            <p:cNvSpPr/>
            <p:nvPr/>
          </p:nvSpPr>
          <p:spPr bwMode="auto">
            <a:xfrm>
              <a:off x="6248400" y="2265363"/>
              <a:ext cx="96838" cy="100012"/>
            </a:xfrm>
            <a:custGeom>
              <a:avLst/>
              <a:gdLst>
                <a:gd name="T0" fmla="+- 0 10801 59"/>
                <a:gd name="T1" fmla="*/ T0 w 21484"/>
                <a:gd name="T2" fmla="+- 0 10799 41"/>
                <a:gd name="T3" fmla="*/ 10799 h 21516"/>
                <a:gd name="T4" fmla="+- 0 10801 59"/>
                <a:gd name="T5" fmla="*/ T4 w 21484"/>
                <a:gd name="T6" fmla="+- 0 10799 41"/>
                <a:gd name="T7" fmla="*/ 10799 h 21516"/>
                <a:gd name="T8" fmla="+- 0 10801 59"/>
                <a:gd name="T9" fmla="*/ T8 w 21484"/>
                <a:gd name="T10" fmla="+- 0 10799 41"/>
                <a:gd name="T11" fmla="*/ 10799 h 21516"/>
                <a:gd name="T12" fmla="+- 0 10801 59"/>
                <a:gd name="T13" fmla="*/ T12 w 21484"/>
                <a:gd name="T14" fmla="+- 0 10799 41"/>
                <a:gd name="T15" fmla="*/ 10799 h 21516"/>
              </a:gdLst>
              <a:ahLst/>
              <a:cxnLst>
                <a:cxn ang="0">
                  <a:pos x="T1" y="T3"/>
                </a:cxn>
                <a:cxn ang="0">
                  <a:pos x="T5" y="T7"/>
                </a:cxn>
                <a:cxn ang="0">
                  <a:pos x="T9" y="T11"/>
                </a:cxn>
                <a:cxn ang="0">
                  <a:pos x="T13" y="T15"/>
                </a:cxn>
              </a:cxnLst>
              <a:rect l="0" t="0" r="r" b="b"/>
              <a:pathLst>
                <a:path w="21484" h="21516">
                  <a:moveTo>
                    <a:pt x="17511" y="14987"/>
                  </a:moveTo>
                  <a:cubicBezTo>
                    <a:pt x="17287" y="15384"/>
                    <a:pt x="17032" y="15740"/>
                    <a:pt x="16731" y="16049"/>
                  </a:cubicBezTo>
                  <a:cubicBezTo>
                    <a:pt x="15340" y="14692"/>
                    <a:pt x="13947" y="13205"/>
                    <a:pt x="12559" y="11675"/>
                  </a:cubicBezTo>
                  <a:cubicBezTo>
                    <a:pt x="12912" y="11521"/>
                    <a:pt x="13287" y="11362"/>
                    <a:pt x="13689" y="11198"/>
                  </a:cubicBezTo>
                  <a:cubicBezTo>
                    <a:pt x="14092" y="11034"/>
                    <a:pt x="14494" y="10927"/>
                    <a:pt x="14895" y="10861"/>
                  </a:cubicBezTo>
                  <a:cubicBezTo>
                    <a:pt x="15308" y="10801"/>
                    <a:pt x="15715" y="10819"/>
                    <a:pt x="16122" y="10913"/>
                  </a:cubicBezTo>
                  <a:cubicBezTo>
                    <a:pt x="16527" y="11011"/>
                    <a:pt x="16909" y="11222"/>
                    <a:pt x="17262" y="11554"/>
                  </a:cubicBezTo>
                  <a:cubicBezTo>
                    <a:pt x="17612" y="11890"/>
                    <a:pt x="17835" y="12244"/>
                    <a:pt x="17923" y="12620"/>
                  </a:cubicBezTo>
                  <a:cubicBezTo>
                    <a:pt x="18020" y="13004"/>
                    <a:pt x="18025" y="13392"/>
                    <a:pt x="17958" y="13789"/>
                  </a:cubicBezTo>
                  <a:cubicBezTo>
                    <a:pt x="17883" y="14187"/>
                    <a:pt x="17738" y="14585"/>
                    <a:pt x="17511" y="14987"/>
                  </a:cubicBezTo>
                  <a:moveTo>
                    <a:pt x="5799" y="10193"/>
                  </a:moveTo>
                  <a:cubicBezTo>
                    <a:pt x="5096" y="10221"/>
                    <a:pt x="4482" y="9996"/>
                    <a:pt x="3946" y="9496"/>
                  </a:cubicBezTo>
                  <a:cubicBezTo>
                    <a:pt x="3717" y="9285"/>
                    <a:pt x="3558" y="9028"/>
                    <a:pt x="3461" y="8724"/>
                  </a:cubicBezTo>
                  <a:cubicBezTo>
                    <a:pt x="3359" y="8420"/>
                    <a:pt x="3326" y="8088"/>
                    <a:pt x="3366" y="7723"/>
                  </a:cubicBezTo>
                  <a:cubicBezTo>
                    <a:pt x="3397" y="7363"/>
                    <a:pt x="3509" y="6989"/>
                    <a:pt x="3703" y="6610"/>
                  </a:cubicBezTo>
                  <a:cubicBezTo>
                    <a:pt x="3889" y="6231"/>
                    <a:pt x="4160" y="5852"/>
                    <a:pt x="4510" y="5487"/>
                  </a:cubicBezTo>
                  <a:cubicBezTo>
                    <a:pt x="5768" y="6694"/>
                    <a:pt x="7022" y="8018"/>
                    <a:pt x="8282" y="9388"/>
                  </a:cubicBezTo>
                  <a:cubicBezTo>
                    <a:pt x="7330" y="9893"/>
                    <a:pt x="6501" y="10164"/>
                    <a:pt x="5799" y="10193"/>
                  </a:cubicBezTo>
                  <a:moveTo>
                    <a:pt x="19678" y="8570"/>
                  </a:moveTo>
                  <a:cubicBezTo>
                    <a:pt x="18868" y="7915"/>
                    <a:pt x="18055" y="7470"/>
                    <a:pt x="17235" y="7250"/>
                  </a:cubicBezTo>
                  <a:cubicBezTo>
                    <a:pt x="16421" y="7031"/>
                    <a:pt x="15603" y="6942"/>
                    <a:pt x="14779" y="6998"/>
                  </a:cubicBezTo>
                  <a:cubicBezTo>
                    <a:pt x="13964" y="7059"/>
                    <a:pt x="13130" y="7236"/>
                    <a:pt x="12296" y="7545"/>
                  </a:cubicBezTo>
                  <a:cubicBezTo>
                    <a:pt x="11462" y="7859"/>
                    <a:pt x="10625" y="8200"/>
                    <a:pt x="9782" y="8593"/>
                  </a:cubicBezTo>
                  <a:cubicBezTo>
                    <a:pt x="8448" y="7115"/>
                    <a:pt x="7114" y="5658"/>
                    <a:pt x="5778" y="4299"/>
                  </a:cubicBezTo>
                  <a:cubicBezTo>
                    <a:pt x="6382" y="3775"/>
                    <a:pt x="6963" y="3509"/>
                    <a:pt x="7526" y="3490"/>
                  </a:cubicBezTo>
                  <a:cubicBezTo>
                    <a:pt x="8088" y="3467"/>
                    <a:pt x="8631" y="3523"/>
                    <a:pt x="9145" y="3649"/>
                  </a:cubicBezTo>
                  <a:cubicBezTo>
                    <a:pt x="9669" y="3775"/>
                    <a:pt x="10149" y="3883"/>
                    <a:pt x="10590" y="3967"/>
                  </a:cubicBezTo>
                  <a:cubicBezTo>
                    <a:pt x="11038" y="4051"/>
                    <a:pt x="11424" y="3958"/>
                    <a:pt x="11765" y="3682"/>
                  </a:cubicBezTo>
                  <a:cubicBezTo>
                    <a:pt x="12123" y="3382"/>
                    <a:pt x="12321" y="2994"/>
                    <a:pt x="12351" y="2526"/>
                  </a:cubicBezTo>
                  <a:cubicBezTo>
                    <a:pt x="12376" y="2054"/>
                    <a:pt x="12189" y="1596"/>
                    <a:pt x="11782" y="1147"/>
                  </a:cubicBezTo>
                  <a:cubicBezTo>
                    <a:pt x="11258" y="569"/>
                    <a:pt x="10630" y="216"/>
                    <a:pt x="9872" y="85"/>
                  </a:cubicBezTo>
                  <a:cubicBezTo>
                    <a:pt x="9126" y="-41"/>
                    <a:pt x="8358" y="-30"/>
                    <a:pt x="7564" y="136"/>
                  </a:cubicBezTo>
                  <a:cubicBezTo>
                    <a:pt x="6780" y="309"/>
                    <a:pt x="6032" y="595"/>
                    <a:pt x="5324" y="997"/>
                  </a:cubicBezTo>
                  <a:cubicBezTo>
                    <a:pt x="4617" y="1399"/>
                    <a:pt x="4048" y="1811"/>
                    <a:pt x="3626" y="2213"/>
                  </a:cubicBezTo>
                  <a:cubicBezTo>
                    <a:pt x="3464" y="2066"/>
                    <a:pt x="3302" y="1918"/>
                    <a:pt x="3141" y="1773"/>
                  </a:cubicBezTo>
                  <a:cubicBezTo>
                    <a:pt x="2963" y="1614"/>
                    <a:pt x="2739" y="1530"/>
                    <a:pt x="2471" y="1535"/>
                  </a:cubicBezTo>
                  <a:cubicBezTo>
                    <a:pt x="2200" y="1535"/>
                    <a:pt x="1977" y="1647"/>
                    <a:pt x="1793" y="1853"/>
                  </a:cubicBezTo>
                  <a:cubicBezTo>
                    <a:pt x="1615" y="2054"/>
                    <a:pt x="1530" y="2288"/>
                    <a:pt x="1565" y="2536"/>
                  </a:cubicBezTo>
                  <a:cubicBezTo>
                    <a:pt x="1589" y="2793"/>
                    <a:pt x="1696" y="2989"/>
                    <a:pt x="1880" y="3139"/>
                  </a:cubicBezTo>
                  <a:cubicBezTo>
                    <a:pt x="2044" y="3270"/>
                    <a:pt x="2203" y="3401"/>
                    <a:pt x="2364" y="3537"/>
                  </a:cubicBezTo>
                  <a:cubicBezTo>
                    <a:pt x="1731" y="4276"/>
                    <a:pt x="1207" y="5094"/>
                    <a:pt x="795" y="5957"/>
                  </a:cubicBezTo>
                  <a:cubicBezTo>
                    <a:pt x="378" y="6820"/>
                    <a:pt x="130" y="7676"/>
                    <a:pt x="37" y="8509"/>
                  </a:cubicBezTo>
                  <a:cubicBezTo>
                    <a:pt x="-59" y="9346"/>
                    <a:pt x="33" y="10113"/>
                    <a:pt x="298" y="10824"/>
                  </a:cubicBezTo>
                  <a:cubicBezTo>
                    <a:pt x="566" y="11540"/>
                    <a:pt x="1056" y="12148"/>
                    <a:pt x="1774" y="12723"/>
                  </a:cubicBezTo>
                  <a:cubicBezTo>
                    <a:pt x="2942" y="13658"/>
                    <a:pt x="4321" y="14056"/>
                    <a:pt x="5915" y="13967"/>
                  </a:cubicBezTo>
                  <a:cubicBezTo>
                    <a:pt x="7507" y="13874"/>
                    <a:pt x="9223" y="13415"/>
                    <a:pt x="11064" y="12461"/>
                  </a:cubicBezTo>
                  <a:cubicBezTo>
                    <a:pt x="12532" y="14093"/>
                    <a:pt x="14002" y="15716"/>
                    <a:pt x="15470" y="17223"/>
                  </a:cubicBezTo>
                  <a:cubicBezTo>
                    <a:pt x="14849" y="17728"/>
                    <a:pt x="14305" y="18018"/>
                    <a:pt x="13826" y="18111"/>
                  </a:cubicBezTo>
                  <a:cubicBezTo>
                    <a:pt x="13344" y="18210"/>
                    <a:pt x="12917" y="18200"/>
                    <a:pt x="12530" y="18088"/>
                  </a:cubicBezTo>
                  <a:cubicBezTo>
                    <a:pt x="12142" y="17971"/>
                    <a:pt x="11782" y="17803"/>
                    <a:pt x="11455" y="17587"/>
                  </a:cubicBezTo>
                  <a:cubicBezTo>
                    <a:pt x="11125" y="17368"/>
                    <a:pt x="10799" y="17181"/>
                    <a:pt x="10474" y="17026"/>
                  </a:cubicBezTo>
                  <a:cubicBezTo>
                    <a:pt x="10154" y="16872"/>
                    <a:pt x="9823" y="16788"/>
                    <a:pt x="9486" y="16783"/>
                  </a:cubicBezTo>
                  <a:cubicBezTo>
                    <a:pt x="9145" y="16778"/>
                    <a:pt x="8785" y="16937"/>
                    <a:pt x="8388" y="17265"/>
                  </a:cubicBezTo>
                  <a:cubicBezTo>
                    <a:pt x="7981" y="17606"/>
                    <a:pt x="7777" y="18004"/>
                    <a:pt x="7777" y="18453"/>
                  </a:cubicBezTo>
                  <a:cubicBezTo>
                    <a:pt x="7777" y="18897"/>
                    <a:pt x="7991" y="19351"/>
                    <a:pt x="8408" y="19809"/>
                  </a:cubicBezTo>
                  <a:cubicBezTo>
                    <a:pt x="8830" y="20268"/>
                    <a:pt x="9379" y="20651"/>
                    <a:pt x="10042" y="20955"/>
                  </a:cubicBezTo>
                  <a:cubicBezTo>
                    <a:pt x="10708" y="21259"/>
                    <a:pt x="11455" y="21451"/>
                    <a:pt x="12279" y="21502"/>
                  </a:cubicBezTo>
                  <a:cubicBezTo>
                    <a:pt x="13103" y="21559"/>
                    <a:pt x="13970" y="21437"/>
                    <a:pt x="14886" y="21109"/>
                  </a:cubicBezTo>
                  <a:cubicBezTo>
                    <a:pt x="15807" y="20787"/>
                    <a:pt x="16721" y="20202"/>
                    <a:pt x="17617" y="19332"/>
                  </a:cubicBezTo>
                  <a:cubicBezTo>
                    <a:pt x="18051" y="19739"/>
                    <a:pt x="18489" y="20127"/>
                    <a:pt x="18921" y="20501"/>
                  </a:cubicBezTo>
                  <a:cubicBezTo>
                    <a:pt x="19107" y="20656"/>
                    <a:pt x="19328" y="20731"/>
                    <a:pt x="19601" y="20712"/>
                  </a:cubicBezTo>
                  <a:cubicBezTo>
                    <a:pt x="19861" y="20703"/>
                    <a:pt x="20090" y="20586"/>
                    <a:pt x="20269" y="20375"/>
                  </a:cubicBezTo>
                  <a:cubicBezTo>
                    <a:pt x="20455" y="20160"/>
                    <a:pt x="20532" y="19921"/>
                    <a:pt x="20503" y="19674"/>
                  </a:cubicBezTo>
                  <a:cubicBezTo>
                    <a:pt x="20477" y="19421"/>
                    <a:pt x="20371" y="19229"/>
                    <a:pt x="20192" y="19089"/>
                  </a:cubicBezTo>
                  <a:cubicBezTo>
                    <a:pt x="19755" y="18752"/>
                    <a:pt x="19321" y="18397"/>
                    <a:pt x="18884" y="18022"/>
                  </a:cubicBezTo>
                  <a:cubicBezTo>
                    <a:pt x="19626" y="17143"/>
                    <a:pt x="20221" y="16217"/>
                    <a:pt x="20664" y="15300"/>
                  </a:cubicBezTo>
                  <a:cubicBezTo>
                    <a:pt x="21103" y="14379"/>
                    <a:pt x="21367" y="13490"/>
                    <a:pt x="21453" y="12667"/>
                  </a:cubicBezTo>
                  <a:cubicBezTo>
                    <a:pt x="21540" y="11839"/>
                    <a:pt x="21439" y="11091"/>
                    <a:pt x="21159" y="10412"/>
                  </a:cubicBezTo>
                  <a:cubicBezTo>
                    <a:pt x="20880" y="9725"/>
                    <a:pt x="20386" y="9135"/>
                    <a:pt x="19678" y="857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4" name="AutoShape 54"/>
            <p:cNvSpPr/>
            <p:nvPr/>
          </p:nvSpPr>
          <p:spPr bwMode="auto">
            <a:xfrm>
              <a:off x="6235700" y="2387600"/>
              <a:ext cx="55563" cy="57150"/>
            </a:xfrm>
            <a:custGeom>
              <a:avLst/>
              <a:gdLst>
                <a:gd name="T0" fmla="+- 0 10791 197"/>
                <a:gd name="T1" fmla="*/ T0 w 21188"/>
                <a:gd name="T2" fmla="+- 0 10794 193"/>
                <a:gd name="T3" fmla="*/ 10794 h 21203"/>
                <a:gd name="T4" fmla="+- 0 10791 197"/>
                <a:gd name="T5" fmla="*/ T4 w 21188"/>
                <a:gd name="T6" fmla="+- 0 10794 193"/>
                <a:gd name="T7" fmla="*/ 10794 h 21203"/>
                <a:gd name="T8" fmla="+- 0 10791 197"/>
                <a:gd name="T9" fmla="*/ T8 w 21188"/>
                <a:gd name="T10" fmla="+- 0 10794 193"/>
                <a:gd name="T11" fmla="*/ 10794 h 21203"/>
                <a:gd name="T12" fmla="+- 0 10791 197"/>
                <a:gd name="T13" fmla="*/ T12 w 21188"/>
                <a:gd name="T14" fmla="+- 0 10794 193"/>
                <a:gd name="T15" fmla="*/ 10794 h 21203"/>
              </a:gdLst>
              <a:ahLst/>
              <a:cxnLst>
                <a:cxn ang="0">
                  <a:pos x="T1" y="T3"/>
                </a:cxn>
                <a:cxn ang="0">
                  <a:pos x="T5" y="T7"/>
                </a:cxn>
                <a:cxn ang="0">
                  <a:pos x="T9" y="T11"/>
                </a:cxn>
                <a:cxn ang="0">
                  <a:pos x="T13" y="T15"/>
                </a:cxn>
              </a:cxnLst>
              <a:rect l="0" t="0" r="r" b="b"/>
              <a:pathLst>
                <a:path w="21188" h="21203">
                  <a:moveTo>
                    <a:pt x="17615" y="468"/>
                  </a:moveTo>
                  <a:lnTo>
                    <a:pt x="17606" y="468"/>
                  </a:lnTo>
                  <a:cubicBezTo>
                    <a:pt x="14870" y="2476"/>
                    <a:pt x="12200" y="4590"/>
                    <a:pt x="9727" y="6958"/>
                  </a:cubicBezTo>
                  <a:cubicBezTo>
                    <a:pt x="7348" y="9227"/>
                    <a:pt x="5200" y="11619"/>
                    <a:pt x="3329" y="14060"/>
                  </a:cubicBezTo>
                  <a:lnTo>
                    <a:pt x="341" y="17962"/>
                  </a:lnTo>
                  <a:lnTo>
                    <a:pt x="350" y="17970"/>
                  </a:lnTo>
                  <a:cubicBezTo>
                    <a:pt x="-197" y="18786"/>
                    <a:pt x="-106" y="19880"/>
                    <a:pt x="638" y="20590"/>
                  </a:cubicBezTo>
                  <a:cubicBezTo>
                    <a:pt x="1491" y="21407"/>
                    <a:pt x="2889" y="21407"/>
                    <a:pt x="3746" y="20590"/>
                  </a:cubicBezTo>
                  <a:cubicBezTo>
                    <a:pt x="3877" y="20460"/>
                    <a:pt x="3984" y="20321"/>
                    <a:pt x="4069" y="20174"/>
                  </a:cubicBezTo>
                  <a:lnTo>
                    <a:pt x="6867" y="16517"/>
                  </a:lnTo>
                  <a:cubicBezTo>
                    <a:pt x="8601" y="14255"/>
                    <a:pt x="10606" y="12027"/>
                    <a:pt x="12824" y="9913"/>
                  </a:cubicBezTo>
                  <a:cubicBezTo>
                    <a:pt x="15281" y="7570"/>
                    <a:pt x="17557" y="5758"/>
                    <a:pt x="20329" y="3749"/>
                  </a:cubicBezTo>
                  <a:lnTo>
                    <a:pt x="20321" y="3741"/>
                  </a:lnTo>
                  <a:cubicBezTo>
                    <a:pt x="20400" y="3684"/>
                    <a:pt x="20473" y="3635"/>
                    <a:pt x="20543" y="3570"/>
                  </a:cubicBezTo>
                  <a:cubicBezTo>
                    <a:pt x="21402" y="2753"/>
                    <a:pt x="21402" y="1427"/>
                    <a:pt x="20543" y="606"/>
                  </a:cubicBezTo>
                  <a:cubicBezTo>
                    <a:pt x="19742" y="-161"/>
                    <a:pt x="18472" y="-193"/>
                    <a:pt x="17615" y="46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5" name="AutoShape 55"/>
            <p:cNvSpPr/>
            <p:nvPr/>
          </p:nvSpPr>
          <p:spPr bwMode="auto">
            <a:xfrm>
              <a:off x="6292850" y="2197100"/>
              <a:ext cx="55563" cy="57150"/>
            </a:xfrm>
            <a:custGeom>
              <a:avLst/>
              <a:gdLst>
                <a:gd name="T0" fmla="+- 0 10803 213"/>
                <a:gd name="T1" fmla="*/ T0 w 21180"/>
                <a:gd name="T2" fmla="+- 0 10801 203"/>
                <a:gd name="T3" fmla="*/ 10801 h 21196"/>
                <a:gd name="T4" fmla="+- 0 10803 213"/>
                <a:gd name="T5" fmla="*/ T4 w 21180"/>
                <a:gd name="T6" fmla="+- 0 10801 203"/>
                <a:gd name="T7" fmla="*/ 10801 h 21196"/>
                <a:gd name="T8" fmla="+- 0 10803 213"/>
                <a:gd name="T9" fmla="*/ T8 w 21180"/>
                <a:gd name="T10" fmla="+- 0 10801 203"/>
                <a:gd name="T11" fmla="*/ 10801 h 21196"/>
                <a:gd name="T12" fmla="+- 0 10803 213"/>
                <a:gd name="T13" fmla="*/ T12 w 21180"/>
                <a:gd name="T14" fmla="+- 0 10801 203"/>
                <a:gd name="T15" fmla="*/ 10801 h 21196"/>
              </a:gdLst>
              <a:ahLst/>
              <a:cxnLst>
                <a:cxn ang="0">
                  <a:pos x="T1" y="T3"/>
                </a:cxn>
                <a:cxn ang="0">
                  <a:pos x="T5" y="T7"/>
                </a:cxn>
                <a:cxn ang="0">
                  <a:pos x="T9" y="T11"/>
                </a:cxn>
                <a:cxn ang="0">
                  <a:pos x="T13" y="T15"/>
                </a:cxn>
              </a:cxnLst>
              <a:rect l="0" t="0" r="r" b="b"/>
              <a:pathLst>
                <a:path w="21180" h="21196">
                  <a:moveTo>
                    <a:pt x="8372" y="11356"/>
                  </a:moveTo>
                  <a:cubicBezTo>
                    <a:pt x="6122" y="13508"/>
                    <a:pt x="3675" y="15444"/>
                    <a:pt x="1144" y="17292"/>
                  </a:cubicBezTo>
                  <a:cubicBezTo>
                    <a:pt x="963" y="17388"/>
                    <a:pt x="786" y="17493"/>
                    <a:pt x="637" y="17645"/>
                  </a:cubicBezTo>
                  <a:cubicBezTo>
                    <a:pt x="-213" y="18457"/>
                    <a:pt x="-213" y="19774"/>
                    <a:pt x="637" y="20585"/>
                  </a:cubicBezTo>
                  <a:cubicBezTo>
                    <a:pt x="1464" y="21380"/>
                    <a:pt x="2796" y="21397"/>
                    <a:pt x="3652" y="20641"/>
                  </a:cubicBezTo>
                  <a:lnTo>
                    <a:pt x="3665" y="20649"/>
                  </a:lnTo>
                  <a:cubicBezTo>
                    <a:pt x="6364" y="18673"/>
                    <a:pt x="8988" y="16581"/>
                    <a:pt x="11419" y="14263"/>
                  </a:cubicBezTo>
                  <a:cubicBezTo>
                    <a:pt x="13759" y="12030"/>
                    <a:pt x="15873" y="9685"/>
                    <a:pt x="17715" y="7283"/>
                  </a:cubicBezTo>
                  <a:lnTo>
                    <a:pt x="20663" y="3427"/>
                  </a:lnTo>
                  <a:lnTo>
                    <a:pt x="20654" y="3419"/>
                  </a:lnTo>
                  <a:cubicBezTo>
                    <a:pt x="21386" y="2600"/>
                    <a:pt x="21357" y="1379"/>
                    <a:pt x="20541" y="608"/>
                  </a:cubicBezTo>
                  <a:cubicBezTo>
                    <a:pt x="19697" y="-203"/>
                    <a:pt x="18323" y="-203"/>
                    <a:pt x="17468" y="608"/>
                  </a:cubicBezTo>
                  <a:cubicBezTo>
                    <a:pt x="17313" y="760"/>
                    <a:pt x="17197" y="937"/>
                    <a:pt x="17094" y="1114"/>
                  </a:cubicBezTo>
                  <a:lnTo>
                    <a:pt x="14228" y="4857"/>
                  </a:lnTo>
                  <a:cubicBezTo>
                    <a:pt x="12526" y="7090"/>
                    <a:pt x="10552" y="9275"/>
                    <a:pt x="8372" y="11356"/>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86" name="组合 85"/>
          <p:cNvGrpSpPr/>
          <p:nvPr/>
        </p:nvGrpSpPr>
        <p:grpSpPr>
          <a:xfrm>
            <a:off x="5394312" y="2141343"/>
            <a:ext cx="359165" cy="359165"/>
            <a:chOff x="5394312" y="2141343"/>
            <a:chExt cx="359165" cy="359165"/>
          </a:xfrm>
          <a:solidFill>
            <a:schemeClr val="bg1"/>
          </a:solidFill>
        </p:grpSpPr>
        <p:sp>
          <p:nvSpPr>
            <p:cNvPr id="87" name="AutoShape 56"/>
            <p:cNvSpPr/>
            <p:nvPr/>
          </p:nvSpPr>
          <p:spPr bwMode="auto">
            <a:xfrm>
              <a:off x="5394312" y="2141343"/>
              <a:ext cx="112353"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8" name="AutoShape 57"/>
            <p:cNvSpPr/>
            <p:nvPr/>
          </p:nvSpPr>
          <p:spPr bwMode="auto">
            <a:xfrm>
              <a:off x="5641124" y="2141343"/>
              <a:ext cx="112353"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9" name="AutoShape 58"/>
            <p:cNvSpPr/>
            <p:nvPr/>
          </p:nvSpPr>
          <p:spPr bwMode="auto">
            <a:xfrm>
              <a:off x="5517718" y="2141343"/>
              <a:ext cx="11235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90" name="AutoShape 59"/>
          <p:cNvSpPr/>
          <p:nvPr/>
        </p:nvSpPr>
        <p:spPr bwMode="auto">
          <a:xfrm>
            <a:off x="4675188" y="2141538"/>
            <a:ext cx="360362" cy="358775"/>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91" name="组合 90"/>
          <p:cNvGrpSpPr/>
          <p:nvPr/>
        </p:nvGrpSpPr>
        <p:grpSpPr>
          <a:xfrm>
            <a:off x="8335963" y="1422400"/>
            <a:ext cx="246062" cy="358775"/>
            <a:chOff x="8335963" y="1422400"/>
            <a:chExt cx="246062" cy="358775"/>
          </a:xfrm>
          <a:solidFill>
            <a:schemeClr val="bg1"/>
          </a:solidFill>
        </p:grpSpPr>
        <p:sp>
          <p:nvSpPr>
            <p:cNvPr id="92" name="AutoShape 60"/>
            <p:cNvSpPr/>
            <p:nvPr/>
          </p:nvSpPr>
          <p:spPr bwMode="auto">
            <a:xfrm>
              <a:off x="8437563" y="1522413"/>
              <a:ext cx="22225" cy="238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19"/>
                    <a:pt x="16769" y="0"/>
                    <a:pt x="10800" y="0"/>
                  </a:cubicBezTo>
                  <a:cubicBezTo>
                    <a:pt x="4830" y="0"/>
                    <a:pt x="0" y="4819"/>
                    <a:pt x="0" y="10800"/>
                  </a:cubicBezTo>
                  <a:cubicBezTo>
                    <a:pt x="0" y="16769"/>
                    <a:pt x="4830" y="21599"/>
                    <a:pt x="10800" y="2159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93" name="AutoShape 61"/>
            <p:cNvSpPr/>
            <p:nvPr/>
          </p:nvSpPr>
          <p:spPr bwMode="auto">
            <a:xfrm>
              <a:off x="8437563" y="1658938"/>
              <a:ext cx="22225" cy="206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30"/>
                    <a:pt x="0" y="10800"/>
                  </a:cubicBezTo>
                  <a:cubicBezTo>
                    <a:pt x="0" y="16769"/>
                    <a:pt x="4830" y="21599"/>
                    <a:pt x="10800" y="21599"/>
                  </a:cubicBezTo>
                  <a:cubicBezTo>
                    <a:pt x="16769" y="21599"/>
                    <a:pt x="21600" y="16769"/>
                    <a:pt x="21600" y="10800"/>
                  </a:cubicBezTo>
                  <a:cubicBezTo>
                    <a:pt x="21600" y="4830"/>
                    <a:pt x="16769"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94" name="AutoShape 62"/>
            <p:cNvSpPr/>
            <p:nvPr/>
          </p:nvSpPr>
          <p:spPr bwMode="auto">
            <a:xfrm>
              <a:off x="8369300" y="1590675"/>
              <a:ext cx="22225" cy="222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19"/>
                    <a:pt x="0" y="10800"/>
                  </a:cubicBezTo>
                  <a:cubicBezTo>
                    <a:pt x="0" y="16769"/>
                    <a:pt x="4830" y="21599"/>
                    <a:pt x="10800" y="21599"/>
                  </a:cubicBezTo>
                  <a:cubicBezTo>
                    <a:pt x="16769" y="21599"/>
                    <a:pt x="21600" y="16769"/>
                    <a:pt x="21600" y="10800"/>
                  </a:cubicBezTo>
                  <a:cubicBezTo>
                    <a:pt x="21600" y="4819"/>
                    <a:pt x="16769"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95" name="AutoShape 63"/>
            <p:cNvSpPr/>
            <p:nvPr/>
          </p:nvSpPr>
          <p:spPr bwMode="auto">
            <a:xfrm>
              <a:off x="8504238" y="1590675"/>
              <a:ext cx="22225" cy="222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4830" y="21599"/>
                    <a:pt x="10800" y="21599"/>
                  </a:cubicBezTo>
                  <a:cubicBezTo>
                    <a:pt x="16769" y="21599"/>
                    <a:pt x="21600" y="16769"/>
                    <a:pt x="21600" y="10800"/>
                  </a:cubicBezTo>
                  <a:cubicBezTo>
                    <a:pt x="21600" y="4819"/>
                    <a:pt x="16769" y="0"/>
                    <a:pt x="10800" y="0"/>
                  </a:cubicBezTo>
                  <a:cubicBezTo>
                    <a:pt x="4830" y="0"/>
                    <a:pt x="0" y="4819"/>
                    <a:pt x="0" y="1080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96" name="AutoShape 64"/>
            <p:cNvSpPr/>
            <p:nvPr/>
          </p:nvSpPr>
          <p:spPr bwMode="auto">
            <a:xfrm>
              <a:off x="8391525" y="1635125"/>
              <a:ext cx="22225" cy="23813"/>
            </a:xfrm>
            <a:custGeom>
              <a:avLst/>
              <a:gdLst>
                <a:gd name="T0" fmla="+- 0 10802 965"/>
                <a:gd name="T1" fmla="*/ T0 w 19675"/>
                <a:gd name="T2" fmla="+- 0 10800 961"/>
                <a:gd name="T3" fmla="*/ 10800 h 19678"/>
                <a:gd name="T4" fmla="+- 0 10802 965"/>
                <a:gd name="T5" fmla="*/ T4 w 19675"/>
                <a:gd name="T6" fmla="+- 0 10800 961"/>
                <a:gd name="T7" fmla="*/ 10800 h 19678"/>
                <a:gd name="T8" fmla="+- 0 10802 965"/>
                <a:gd name="T9" fmla="*/ T8 w 19675"/>
                <a:gd name="T10" fmla="+- 0 10800 961"/>
                <a:gd name="T11" fmla="*/ 10800 h 19678"/>
                <a:gd name="T12" fmla="+- 0 10802 965"/>
                <a:gd name="T13" fmla="*/ T12 w 19675"/>
                <a:gd name="T14" fmla="+- 0 10800 961"/>
                <a:gd name="T15" fmla="*/ 10800 h 19678"/>
              </a:gdLst>
              <a:ahLst/>
              <a:cxnLst>
                <a:cxn ang="0">
                  <a:pos x="T1" y="T3"/>
                </a:cxn>
                <a:cxn ang="0">
                  <a:pos x="T5" y="T7"/>
                </a:cxn>
                <a:cxn ang="0">
                  <a:pos x="T9" y="T11"/>
                </a:cxn>
                <a:cxn ang="0">
                  <a:pos x="T13" y="T15"/>
                </a:cxn>
              </a:cxnLst>
              <a:rect l="0" t="0" r="r" b="b"/>
              <a:pathLst>
                <a:path w="19675" h="19678">
                  <a:moveTo>
                    <a:pt x="2894" y="2882"/>
                  </a:moveTo>
                  <a:cubicBezTo>
                    <a:pt x="-965" y="6725"/>
                    <a:pt x="-965" y="12952"/>
                    <a:pt x="2894" y="16795"/>
                  </a:cubicBezTo>
                  <a:cubicBezTo>
                    <a:pt x="6734" y="20638"/>
                    <a:pt x="12935" y="20638"/>
                    <a:pt x="16794" y="16795"/>
                  </a:cubicBezTo>
                  <a:cubicBezTo>
                    <a:pt x="20634" y="12952"/>
                    <a:pt x="20634" y="6725"/>
                    <a:pt x="16794" y="2882"/>
                  </a:cubicBezTo>
                  <a:cubicBezTo>
                    <a:pt x="12935" y="-961"/>
                    <a:pt x="6734" y="-961"/>
                    <a:pt x="2894" y="288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97" name="AutoShape 65"/>
            <p:cNvSpPr/>
            <p:nvPr/>
          </p:nvSpPr>
          <p:spPr bwMode="auto">
            <a:xfrm>
              <a:off x="8391525" y="1546225"/>
              <a:ext cx="22225" cy="22225"/>
            </a:xfrm>
            <a:custGeom>
              <a:avLst/>
              <a:gdLst>
                <a:gd name="T0" fmla="+- 0 10801 962"/>
                <a:gd name="T1" fmla="*/ T0 w 19678"/>
                <a:gd name="T2" fmla="+- 0 10801 965"/>
                <a:gd name="T3" fmla="*/ 10801 h 19673"/>
                <a:gd name="T4" fmla="+- 0 10801 962"/>
                <a:gd name="T5" fmla="*/ T4 w 19678"/>
                <a:gd name="T6" fmla="+- 0 10801 965"/>
                <a:gd name="T7" fmla="*/ 10801 h 19673"/>
                <a:gd name="T8" fmla="+- 0 10801 962"/>
                <a:gd name="T9" fmla="*/ T8 w 19678"/>
                <a:gd name="T10" fmla="+- 0 10801 965"/>
                <a:gd name="T11" fmla="*/ 10801 h 19673"/>
                <a:gd name="T12" fmla="+- 0 10801 962"/>
                <a:gd name="T13" fmla="*/ T12 w 19678"/>
                <a:gd name="T14" fmla="+- 0 10801 965"/>
                <a:gd name="T15" fmla="*/ 10801 h 19673"/>
              </a:gdLst>
              <a:ahLst/>
              <a:cxnLst>
                <a:cxn ang="0">
                  <a:pos x="T1" y="T3"/>
                </a:cxn>
                <a:cxn ang="0">
                  <a:pos x="T5" y="T7"/>
                </a:cxn>
                <a:cxn ang="0">
                  <a:pos x="T9" y="T11"/>
                </a:cxn>
                <a:cxn ang="0">
                  <a:pos x="T13" y="T15"/>
                </a:cxn>
              </a:cxnLst>
              <a:rect l="0" t="0" r="r" b="b"/>
              <a:pathLst>
                <a:path w="19678" h="19673">
                  <a:moveTo>
                    <a:pt x="2897" y="2894"/>
                  </a:moveTo>
                  <a:cubicBezTo>
                    <a:pt x="-962" y="6734"/>
                    <a:pt x="-962" y="12935"/>
                    <a:pt x="2877" y="16785"/>
                  </a:cubicBezTo>
                  <a:cubicBezTo>
                    <a:pt x="6737" y="20635"/>
                    <a:pt x="12938" y="20635"/>
                    <a:pt x="16797" y="16785"/>
                  </a:cubicBezTo>
                  <a:cubicBezTo>
                    <a:pt x="20638" y="12935"/>
                    <a:pt x="20638" y="6734"/>
                    <a:pt x="16797" y="2894"/>
                  </a:cubicBezTo>
                  <a:cubicBezTo>
                    <a:pt x="12938" y="-965"/>
                    <a:pt x="6737" y="-965"/>
                    <a:pt x="2897" y="2894"/>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98" name="AutoShape 66"/>
            <p:cNvSpPr/>
            <p:nvPr/>
          </p:nvSpPr>
          <p:spPr bwMode="auto">
            <a:xfrm>
              <a:off x="8482013" y="1635125"/>
              <a:ext cx="22225" cy="23813"/>
            </a:xfrm>
            <a:custGeom>
              <a:avLst/>
              <a:gdLst>
                <a:gd name="T0" fmla="+- 0 10800 961"/>
                <a:gd name="T1" fmla="*/ T0 w 19678"/>
                <a:gd name="T2" fmla="+- 0 10800 961"/>
                <a:gd name="T3" fmla="*/ 10800 h 19678"/>
                <a:gd name="T4" fmla="+- 0 10800 961"/>
                <a:gd name="T5" fmla="*/ T4 w 19678"/>
                <a:gd name="T6" fmla="+- 0 10800 961"/>
                <a:gd name="T7" fmla="*/ 10800 h 19678"/>
                <a:gd name="T8" fmla="+- 0 10800 961"/>
                <a:gd name="T9" fmla="*/ T8 w 19678"/>
                <a:gd name="T10" fmla="+- 0 10800 961"/>
                <a:gd name="T11" fmla="*/ 10800 h 19678"/>
                <a:gd name="T12" fmla="+- 0 10800 961"/>
                <a:gd name="T13" fmla="*/ T12 w 19678"/>
                <a:gd name="T14" fmla="+- 0 10800 961"/>
                <a:gd name="T15" fmla="*/ 10800 h 19678"/>
              </a:gdLst>
              <a:ahLst/>
              <a:cxnLst>
                <a:cxn ang="0">
                  <a:pos x="T1" y="T3"/>
                </a:cxn>
                <a:cxn ang="0">
                  <a:pos x="T5" y="T7"/>
                </a:cxn>
                <a:cxn ang="0">
                  <a:pos x="T9" y="T11"/>
                </a:cxn>
                <a:cxn ang="0">
                  <a:pos x="T13" y="T15"/>
                </a:cxn>
              </a:cxnLst>
              <a:rect l="0" t="0" r="r" b="b"/>
              <a:pathLst>
                <a:path w="19678" h="19678">
                  <a:moveTo>
                    <a:pt x="2882" y="2882"/>
                  </a:moveTo>
                  <a:cubicBezTo>
                    <a:pt x="-961" y="6725"/>
                    <a:pt x="-961" y="12952"/>
                    <a:pt x="2882" y="16795"/>
                  </a:cubicBezTo>
                  <a:cubicBezTo>
                    <a:pt x="6725" y="20638"/>
                    <a:pt x="12952" y="20638"/>
                    <a:pt x="16795" y="16795"/>
                  </a:cubicBezTo>
                  <a:cubicBezTo>
                    <a:pt x="20639" y="12952"/>
                    <a:pt x="20639" y="6725"/>
                    <a:pt x="16795" y="2882"/>
                  </a:cubicBezTo>
                  <a:cubicBezTo>
                    <a:pt x="12952" y="-961"/>
                    <a:pt x="6725" y="-961"/>
                    <a:pt x="2882" y="288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99" name="AutoShape 67"/>
            <p:cNvSpPr/>
            <p:nvPr/>
          </p:nvSpPr>
          <p:spPr bwMode="auto">
            <a:xfrm>
              <a:off x="8335963" y="1422400"/>
              <a:ext cx="246062"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818" y="16200"/>
                  </a:moveTo>
                  <a:cubicBezTo>
                    <a:pt x="5486" y="16200"/>
                    <a:pt x="1963" y="13776"/>
                    <a:pt x="1963" y="10800"/>
                  </a:cubicBezTo>
                  <a:cubicBezTo>
                    <a:pt x="1963" y="7821"/>
                    <a:pt x="5486" y="5400"/>
                    <a:pt x="9818" y="5400"/>
                  </a:cubicBezTo>
                  <a:cubicBezTo>
                    <a:pt x="14148" y="5400"/>
                    <a:pt x="17672" y="7821"/>
                    <a:pt x="17672" y="10800"/>
                  </a:cubicBezTo>
                  <a:cubicBezTo>
                    <a:pt x="17672" y="13776"/>
                    <a:pt x="14148" y="16200"/>
                    <a:pt x="9818" y="16200"/>
                  </a:cubicBezTo>
                  <a:moveTo>
                    <a:pt x="13745" y="20249"/>
                  </a:moveTo>
                  <a:lnTo>
                    <a:pt x="5890" y="20249"/>
                  </a:lnTo>
                  <a:lnTo>
                    <a:pt x="4909" y="16613"/>
                  </a:lnTo>
                  <a:cubicBezTo>
                    <a:pt x="6358" y="17192"/>
                    <a:pt x="8019" y="17549"/>
                    <a:pt x="9818" y="17549"/>
                  </a:cubicBezTo>
                  <a:cubicBezTo>
                    <a:pt x="11614" y="17549"/>
                    <a:pt x="13277" y="17192"/>
                    <a:pt x="14727" y="16613"/>
                  </a:cubicBezTo>
                  <a:cubicBezTo>
                    <a:pt x="14727" y="16613"/>
                    <a:pt x="13745" y="20249"/>
                    <a:pt x="13745" y="20249"/>
                  </a:cubicBezTo>
                  <a:close/>
                  <a:moveTo>
                    <a:pt x="5992" y="1350"/>
                  </a:moveTo>
                  <a:lnTo>
                    <a:pt x="13847" y="1350"/>
                  </a:lnTo>
                  <a:lnTo>
                    <a:pt x="14828" y="4985"/>
                  </a:lnTo>
                  <a:cubicBezTo>
                    <a:pt x="13379" y="4406"/>
                    <a:pt x="11718" y="4050"/>
                    <a:pt x="9919" y="4050"/>
                  </a:cubicBezTo>
                  <a:cubicBezTo>
                    <a:pt x="8123" y="4050"/>
                    <a:pt x="6460" y="4406"/>
                    <a:pt x="5010" y="4985"/>
                  </a:cubicBezTo>
                  <a:cubicBezTo>
                    <a:pt x="5010" y="4985"/>
                    <a:pt x="5992" y="1350"/>
                    <a:pt x="5992" y="1350"/>
                  </a:cubicBezTo>
                  <a:close/>
                  <a:moveTo>
                    <a:pt x="19636" y="9450"/>
                  </a:moveTo>
                  <a:cubicBezTo>
                    <a:pt x="19567" y="9450"/>
                    <a:pt x="19509" y="9472"/>
                    <a:pt x="19442" y="9477"/>
                  </a:cubicBezTo>
                  <a:cubicBezTo>
                    <a:pt x="19101" y="8298"/>
                    <a:pt x="18294" y="7245"/>
                    <a:pt x="17187" y="6376"/>
                  </a:cubicBezTo>
                  <a:lnTo>
                    <a:pt x="15778" y="1102"/>
                  </a:lnTo>
                  <a:cubicBezTo>
                    <a:pt x="15605" y="464"/>
                    <a:pt x="14794" y="0"/>
                    <a:pt x="13847" y="0"/>
                  </a:cubicBezTo>
                  <a:lnTo>
                    <a:pt x="5992" y="0"/>
                  </a:lnTo>
                  <a:cubicBezTo>
                    <a:pt x="5047" y="0"/>
                    <a:pt x="4236" y="464"/>
                    <a:pt x="4061" y="1102"/>
                  </a:cubicBezTo>
                  <a:lnTo>
                    <a:pt x="2686" y="6198"/>
                  </a:lnTo>
                  <a:cubicBezTo>
                    <a:pt x="1037" y="7405"/>
                    <a:pt x="0" y="9012"/>
                    <a:pt x="0" y="10800"/>
                  </a:cubicBezTo>
                  <a:cubicBezTo>
                    <a:pt x="0" y="12542"/>
                    <a:pt x="995" y="14110"/>
                    <a:pt x="2573" y="15307"/>
                  </a:cubicBezTo>
                  <a:lnTo>
                    <a:pt x="3959" y="20496"/>
                  </a:lnTo>
                  <a:cubicBezTo>
                    <a:pt x="4132" y="21135"/>
                    <a:pt x="4943" y="21599"/>
                    <a:pt x="5890" y="21599"/>
                  </a:cubicBezTo>
                  <a:lnTo>
                    <a:pt x="13745" y="21599"/>
                  </a:lnTo>
                  <a:cubicBezTo>
                    <a:pt x="14690" y="21599"/>
                    <a:pt x="15501" y="21135"/>
                    <a:pt x="15676" y="20496"/>
                  </a:cubicBezTo>
                  <a:lnTo>
                    <a:pt x="17074" y="15311"/>
                  </a:lnTo>
                  <a:cubicBezTo>
                    <a:pt x="18242" y="14426"/>
                    <a:pt x="19089" y="13340"/>
                    <a:pt x="19442" y="12122"/>
                  </a:cubicBezTo>
                  <a:cubicBezTo>
                    <a:pt x="19509" y="12127"/>
                    <a:pt x="19567" y="12150"/>
                    <a:pt x="19636" y="12150"/>
                  </a:cubicBezTo>
                  <a:cubicBezTo>
                    <a:pt x="20719" y="12150"/>
                    <a:pt x="21600" y="11544"/>
                    <a:pt x="21600" y="10800"/>
                  </a:cubicBezTo>
                  <a:cubicBezTo>
                    <a:pt x="21600" y="10053"/>
                    <a:pt x="20719" y="9450"/>
                    <a:pt x="19636" y="945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00" name="AutoShape 68"/>
            <p:cNvSpPr/>
            <p:nvPr/>
          </p:nvSpPr>
          <p:spPr bwMode="auto">
            <a:xfrm>
              <a:off x="8437563" y="1546225"/>
              <a:ext cx="66675" cy="68263"/>
            </a:xfrm>
            <a:custGeom>
              <a:avLst/>
              <a:gdLst>
                <a:gd name="T0" fmla="*/ 10740 w 21481"/>
                <a:gd name="T1" fmla="+- 0 10860 120"/>
                <a:gd name="T2" fmla="*/ 10860 h 21480"/>
                <a:gd name="T3" fmla="*/ 10740 w 21481"/>
                <a:gd name="T4" fmla="+- 0 10860 120"/>
                <a:gd name="T5" fmla="*/ 10860 h 21480"/>
                <a:gd name="T6" fmla="*/ 10740 w 21481"/>
                <a:gd name="T7" fmla="+- 0 10860 120"/>
                <a:gd name="T8" fmla="*/ 10860 h 21480"/>
                <a:gd name="T9" fmla="*/ 10740 w 21481"/>
                <a:gd name="T10" fmla="+- 0 10860 120"/>
                <a:gd name="T11" fmla="*/ 10860 h 21480"/>
              </a:gdLst>
              <a:ahLst/>
              <a:cxnLst>
                <a:cxn ang="0">
                  <a:pos x="T0" y="T2"/>
                </a:cxn>
                <a:cxn ang="0">
                  <a:pos x="T3" y="T5"/>
                </a:cxn>
                <a:cxn ang="0">
                  <a:pos x="T6" y="T8"/>
                </a:cxn>
                <a:cxn ang="0">
                  <a:pos x="T9" y="T11"/>
                </a:cxn>
              </a:cxnLst>
              <a:rect l="0" t="0" r="r" b="b"/>
              <a:pathLst>
                <a:path w="21481" h="21480">
                  <a:moveTo>
                    <a:pt x="21127" y="346"/>
                  </a:moveTo>
                  <a:cubicBezTo>
                    <a:pt x="20697" y="-82"/>
                    <a:pt x="20002" y="-120"/>
                    <a:pt x="19516" y="270"/>
                  </a:cubicBezTo>
                  <a:lnTo>
                    <a:pt x="1055" y="15432"/>
                  </a:lnTo>
                  <a:cubicBezTo>
                    <a:pt x="375" y="16113"/>
                    <a:pt x="0" y="17012"/>
                    <a:pt x="0" y="17972"/>
                  </a:cubicBezTo>
                  <a:cubicBezTo>
                    <a:pt x="0" y="18902"/>
                    <a:pt x="361" y="19783"/>
                    <a:pt x="1027" y="20446"/>
                  </a:cubicBezTo>
                  <a:cubicBezTo>
                    <a:pt x="1694" y="21103"/>
                    <a:pt x="2583" y="21473"/>
                    <a:pt x="3542" y="21479"/>
                  </a:cubicBezTo>
                  <a:cubicBezTo>
                    <a:pt x="4431" y="21473"/>
                    <a:pt x="5354" y="21144"/>
                    <a:pt x="6028" y="20495"/>
                  </a:cubicBezTo>
                  <a:lnTo>
                    <a:pt x="12598" y="12627"/>
                  </a:lnTo>
                  <a:lnTo>
                    <a:pt x="21224" y="1935"/>
                  </a:lnTo>
                  <a:cubicBezTo>
                    <a:pt x="21600" y="1462"/>
                    <a:pt x="21558" y="771"/>
                    <a:pt x="21127" y="346"/>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101" name="Group 69"/>
          <p:cNvGrpSpPr/>
          <p:nvPr/>
        </p:nvGrpSpPr>
        <p:grpSpPr>
          <a:xfrm>
            <a:off x="7549916" y="1422399"/>
            <a:ext cx="359165" cy="337063"/>
            <a:chOff x="10074275" y="1647825"/>
            <a:chExt cx="464344" cy="435769"/>
          </a:xfrm>
          <a:solidFill>
            <a:schemeClr val="bg1"/>
          </a:solidFill>
        </p:grpSpPr>
        <p:sp>
          <p:nvSpPr>
            <p:cNvPr id="102" name="AutoShape 69"/>
            <p:cNvSpPr/>
            <p:nvPr/>
          </p:nvSpPr>
          <p:spPr bwMode="auto">
            <a:xfrm>
              <a:off x="10074275" y="1647825"/>
              <a:ext cx="464344"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223" y="5760"/>
                  </a:moveTo>
                  <a:lnTo>
                    <a:pt x="17548" y="5760"/>
                  </a:lnTo>
                  <a:cubicBezTo>
                    <a:pt x="16804" y="5760"/>
                    <a:pt x="16198" y="5114"/>
                    <a:pt x="16198" y="4320"/>
                  </a:cubicBezTo>
                  <a:lnTo>
                    <a:pt x="16200" y="4320"/>
                  </a:lnTo>
                  <a:lnTo>
                    <a:pt x="16200" y="1440"/>
                  </a:lnTo>
                  <a:lnTo>
                    <a:pt x="20250" y="5760"/>
                  </a:lnTo>
                  <a:cubicBezTo>
                    <a:pt x="20250" y="5760"/>
                    <a:pt x="18223" y="5760"/>
                    <a:pt x="18223" y="5760"/>
                  </a:cubicBezTo>
                  <a:close/>
                  <a:moveTo>
                    <a:pt x="20250" y="19440"/>
                  </a:moveTo>
                  <a:cubicBezTo>
                    <a:pt x="20250" y="19837"/>
                    <a:pt x="19948" y="20160"/>
                    <a:pt x="19575" y="20160"/>
                  </a:cubicBezTo>
                  <a:lnTo>
                    <a:pt x="2024" y="20160"/>
                  </a:lnTo>
                  <a:cubicBezTo>
                    <a:pt x="1651" y="20160"/>
                    <a:pt x="1349" y="19837"/>
                    <a:pt x="1349" y="19440"/>
                  </a:cubicBezTo>
                  <a:lnTo>
                    <a:pt x="1349" y="2160"/>
                  </a:lnTo>
                  <a:cubicBezTo>
                    <a:pt x="1349" y="1762"/>
                    <a:pt x="1651" y="1440"/>
                    <a:pt x="2024" y="1440"/>
                  </a:cubicBezTo>
                  <a:lnTo>
                    <a:pt x="15525" y="1440"/>
                  </a:lnTo>
                  <a:lnTo>
                    <a:pt x="15525" y="4320"/>
                  </a:lnTo>
                  <a:lnTo>
                    <a:pt x="15523" y="4320"/>
                  </a:lnTo>
                  <a:cubicBezTo>
                    <a:pt x="15523" y="5513"/>
                    <a:pt x="16430" y="6480"/>
                    <a:pt x="17548" y="6480"/>
                  </a:cubicBezTo>
                  <a:lnTo>
                    <a:pt x="18223" y="6480"/>
                  </a:lnTo>
                  <a:lnTo>
                    <a:pt x="20250" y="6480"/>
                  </a:lnTo>
                  <a:cubicBezTo>
                    <a:pt x="20250" y="6480"/>
                    <a:pt x="20250" y="19440"/>
                    <a:pt x="20250" y="19440"/>
                  </a:cubicBezTo>
                  <a:close/>
                  <a:moveTo>
                    <a:pt x="21204" y="4741"/>
                  </a:moveTo>
                  <a:lnTo>
                    <a:pt x="17154" y="421"/>
                  </a:lnTo>
                  <a:cubicBezTo>
                    <a:pt x="16901" y="151"/>
                    <a:pt x="16557" y="0"/>
                    <a:pt x="16200" y="0"/>
                  </a:cubicBezTo>
                  <a:lnTo>
                    <a:pt x="2024" y="0"/>
                  </a:lnTo>
                  <a:cubicBezTo>
                    <a:pt x="908" y="0"/>
                    <a:pt x="0" y="968"/>
                    <a:pt x="0" y="2160"/>
                  </a:cubicBezTo>
                  <a:lnTo>
                    <a:pt x="0" y="19440"/>
                  </a:lnTo>
                  <a:cubicBezTo>
                    <a:pt x="0" y="20631"/>
                    <a:pt x="908" y="21600"/>
                    <a:pt x="2024" y="21600"/>
                  </a:cubicBezTo>
                  <a:lnTo>
                    <a:pt x="19575" y="21600"/>
                  </a:lnTo>
                  <a:cubicBezTo>
                    <a:pt x="20691" y="21600"/>
                    <a:pt x="21599" y="20631"/>
                    <a:pt x="21599" y="19440"/>
                  </a:cubicBezTo>
                  <a:lnTo>
                    <a:pt x="21599" y="5760"/>
                  </a:lnTo>
                  <a:cubicBezTo>
                    <a:pt x="21599" y="5378"/>
                    <a:pt x="21457" y="5011"/>
                    <a:pt x="21204" y="4741"/>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03" name="AutoShape 70"/>
            <p:cNvSpPr/>
            <p:nvPr/>
          </p:nvSpPr>
          <p:spPr bwMode="auto">
            <a:xfrm>
              <a:off x="10291763" y="1734344"/>
              <a:ext cx="873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04" name="AutoShape 71"/>
            <p:cNvSpPr/>
            <p:nvPr/>
          </p:nvSpPr>
          <p:spPr bwMode="auto">
            <a:xfrm>
              <a:off x="10291763" y="1778000"/>
              <a:ext cx="87313"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05" name="AutoShape 72"/>
            <p:cNvSpPr/>
            <p:nvPr/>
          </p:nvSpPr>
          <p:spPr bwMode="auto">
            <a:xfrm>
              <a:off x="10291763" y="1821657"/>
              <a:ext cx="1889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369" y="21599"/>
                    <a:pt x="830" y="21599"/>
                  </a:cubicBezTo>
                  <a:lnTo>
                    <a:pt x="20769" y="21599"/>
                  </a:lnTo>
                  <a:cubicBezTo>
                    <a:pt x="21226" y="21599"/>
                    <a:pt x="21600" y="16769"/>
                    <a:pt x="21600" y="10800"/>
                  </a:cubicBezTo>
                  <a:cubicBezTo>
                    <a:pt x="21600" y="4830"/>
                    <a:pt x="21226" y="0"/>
                    <a:pt x="20769" y="0"/>
                  </a:cubicBezTo>
                  <a:lnTo>
                    <a:pt x="830" y="0"/>
                  </a:lnTo>
                  <a:cubicBezTo>
                    <a:pt x="369" y="0"/>
                    <a:pt x="0" y="4830"/>
                    <a:pt x="0" y="1080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06" name="AutoShape 73"/>
            <p:cNvSpPr/>
            <p:nvPr/>
          </p:nvSpPr>
          <p:spPr bwMode="auto">
            <a:xfrm>
              <a:off x="10132219" y="1908969"/>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07" name="AutoShape 74"/>
            <p:cNvSpPr/>
            <p:nvPr/>
          </p:nvSpPr>
          <p:spPr bwMode="auto">
            <a:xfrm>
              <a:off x="10132219" y="1952625"/>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08" name="AutoShape 75"/>
            <p:cNvSpPr/>
            <p:nvPr/>
          </p:nvSpPr>
          <p:spPr bwMode="auto">
            <a:xfrm>
              <a:off x="10132219" y="1996282"/>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09" name="AutoShape 76"/>
            <p:cNvSpPr/>
            <p:nvPr/>
          </p:nvSpPr>
          <p:spPr bwMode="auto">
            <a:xfrm>
              <a:off x="10132219" y="1865313"/>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69"/>
                    <a:pt x="201" y="21599"/>
                    <a:pt x="449" y="21599"/>
                  </a:cubicBezTo>
                  <a:lnTo>
                    <a:pt x="21150" y="21599"/>
                  </a:lnTo>
                  <a:cubicBezTo>
                    <a:pt x="21397" y="21599"/>
                    <a:pt x="21599" y="16769"/>
                    <a:pt x="21599" y="10800"/>
                  </a:cubicBezTo>
                  <a:cubicBezTo>
                    <a:pt x="21599" y="4830"/>
                    <a:pt x="21397" y="0"/>
                    <a:pt x="2115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10" name="AutoShape 77"/>
            <p:cNvSpPr/>
            <p:nvPr/>
          </p:nvSpPr>
          <p:spPr bwMode="auto">
            <a:xfrm>
              <a:off x="10132219" y="1720057"/>
              <a:ext cx="130969"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5400"/>
                  </a:moveTo>
                  <a:lnTo>
                    <a:pt x="16800" y="5400"/>
                  </a:lnTo>
                  <a:lnTo>
                    <a:pt x="16800" y="16200"/>
                  </a:lnTo>
                  <a:lnTo>
                    <a:pt x="4799" y="16200"/>
                  </a:lnTo>
                  <a:cubicBezTo>
                    <a:pt x="4799" y="16200"/>
                    <a:pt x="4799" y="5400"/>
                    <a:pt x="4799" y="5400"/>
                  </a:cubicBezTo>
                  <a:close/>
                  <a:moveTo>
                    <a:pt x="2399" y="21599"/>
                  </a:moveTo>
                  <a:lnTo>
                    <a:pt x="19200" y="21599"/>
                  </a:lnTo>
                  <a:cubicBezTo>
                    <a:pt x="20526" y="21599"/>
                    <a:pt x="21599" y="20392"/>
                    <a:pt x="21599" y="18900"/>
                  </a:cubicBezTo>
                  <a:lnTo>
                    <a:pt x="21599" y="2700"/>
                  </a:lnTo>
                  <a:cubicBezTo>
                    <a:pt x="21599" y="1207"/>
                    <a:pt x="20526" y="0"/>
                    <a:pt x="19200" y="0"/>
                  </a:cubicBezTo>
                  <a:lnTo>
                    <a:pt x="2399" y="0"/>
                  </a:lnTo>
                  <a:cubicBezTo>
                    <a:pt x="1073" y="0"/>
                    <a:pt x="0" y="1207"/>
                    <a:pt x="0" y="2700"/>
                  </a:cubicBezTo>
                  <a:lnTo>
                    <a:pt x="0" y="18900"/>
                  </a:lnTo>
                  <a:cubicBezTo>
                    <a:pt x="0" y="20392"/>
                    <a:pt x="1073" y="21599"/>
                    <a:pt x="2399" y="2159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111" name="组合 110"/>
          <p:cNvGrpSpPr/>
          <p:nvPr/>
        </p:nvGrpSpPr>
        <p:grpSpPr>
          <a:xfrm>
            <a:off x="6842125" y="1422400"/>
            <a:ext cx="336550" cy="358775"/>
            <a:chOff x="6842125" y="1422400"/>
            <a:chExt cx="336550" cy="358775"/>
          </a:xfrm>
          <a:solidFill>
            <a:schemeClr val="bg1"/>
          </a:solidFill>
        </p:grpSpPr>
        <p:sp>
          <p:nvSpPr>
            <p:cNvPr id="112" name="AutoShape 78"/>
            <p:cNvSpPr/>
            <p:nvPr/>
          </p:nvSpPr>
          <p:spPr bwMode="auto">
            <a:xfrm>
              <a:off x="6842125" y="1422400"/>
              <a:ext cx="336550"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13" name="AutoShape 79"/>
            <p:cNvSpPr/>
            <p:nvPr/>
          </p:nvSpPr>
          <p:spPr bwMode="auto">
            <a:xfrm>
              <a:off x="6888163" y="1466850"/>
              <a:ext cx="246062" cy="2254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14" name="AutoShape 80"/>
            <p:cNvSpPr/>
            <p:nvPr/>
          </p:nvSpPr>
          <p:spPr bwMode="auto">
            <a:xfrm>
              <a:off x="7021513" y="1501775"/>
              <a:ext cx="68262" cy="666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115" name="Group 82"/>
          <p:cNvGrpSpPr/>
          <p:nvPr/>
        </p:nvGrpSpPr>
        <p:grpSpPr>
          <a:xfrm>
            <a:off x="6112643" y="1422399"/>
            <a:ext cx="359165" cy="359165"/>
            <a:chOff x="8216107" y="1647825"/>
            <a:chExt cx="464344" cy="464344"/>
          </a:xfrm>
          <a:solidFill>
            <a:schemeClr val="bg1"/>
          </a:solidFill>
        </p:grpSpPr>
        <p:sp>
          <p:nvSpPr>
            <p:cNvPr id="116" name="AutoShape 81"/>
            <p:cNvSpPr/>
            <p:nvPr/>
          </p:nvSpPr>
          <p:spPr bwMode="auto">
            <a:xfrm>
              <a:off x="8216107" y="1647825"/>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17" name="AutoShape 82"/>
            <p:cNvSpPr/>
            <p:nvPr/>
          </p:nvSpPr>
          <p:spPr bwMode="auto">
            <a:xfrm>
              <a:off x="8259763" y="2024857"/>
              <a:ext cx="43657"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118" name="AutoShape 83"/>
          <p:cNvSpPr/>
          <p:nvPr/>
        </p:nvSpPr>
        <p:spPr bwMode="auto">
          <a:xfrm>
            <a:off x="5394325" y="1477963"/>
            <a:ext cx="358775" cy="2365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610" y="13990"/>
                </a:moveTo>
                <a:cubicBezTo>
                  <a:pt x="11373" y="14259"/>
                  <a:pt x="11093" y="14400"/>
                  <a:pt x="10800" y="14400"/>
                </a:cubicBezTo>
                <a:cubicBezTo>
                  <a:pt x="10505" y="14400"/>
                  <a:pt x="10225" y="14259"/>
                  <a:pt x="9990" y="13990"/>
                </a:cubicBezTo>
                <a:lnTo>
                  <a:pt x="7198" y="10800"/>
                </a:lnTo>
                <a:lnTo>
                  <a:pt x="6636" y="10157"/>
                </a:lnTo>
                <a:lnTo>
                  <a:pt x="1349" y="4115"/>
                </a:lnTo>
                <a:lnTo>
                  <a:pt x="1349" y="4114"/>
                </a:lnTo>
                <a:cubicBezTo>
                  <a:pt x="1349" y="2980"/>
                  <a:pt x="1955" y="2057"/>
                  <a:pt x="2699" y="2057"/>
                </a:cubicBezTo>
                <a:lnTo>
                  <a:pt x="18899" y="2057"/>
                </a:lnTo>
                <a:cubicBezTo>
                  <a:pt x="19643" y="2057"/>
                  <a:pt x="20249" y="2980"/>
                  <a:pt x="20249" y="4114"/>
                </a:cubicBezTo>
                <a:cubicBezTo>
                  <a:pt x="20249" y="4114"/>
                  <a:pt x="11610" y="13990"/>
                  <a:pt x="11610" y="13990"/>
                </a:cubicBezTo>
                <a:close/>
                <a:moveTo>
                  <a:pt x="20249" y="16198"/>
                </a:moveTo>
                <a:lnTo>
                  <a:pt x="15525" y="10800"/>
                </a:lnTo>
                <a:lnTo>
                  <a:pt x="20249" y="5399"/>
                </a:lnTo>
                <a:cubicBezTo>
                  <a:pt x="20249" y="5399"/>
                  <a:pt x="20249" y="16198"/>
                  <a:pt x="20249" y="16198"/>
                </a:cubicBezTo>
                <a:close/>
                <a:moveTo>
                  <a:pt x="20249" y="17484"/>
                </a:moveTo>
                <a:cubicBezTo>
                  <a:pt x="20249" y="18620"/>
                  <a:pt x="19643" y="19541"/>
                  <a:pt x="18899" y="19541"/>
                </a:cubicBezTo>
                <a:lnTo>
                  <a:pt x="2699" y="19541"/>
                </a:lnTo>
                <a:cubicBezTo>
                  <a:pt x="1955" y="19541"/>
                  <a:pt x="1349" y="18620"/>
                  <a:pt x="1349" y="17484"/>
                </a:cubicBezTo>
                <a:lnTo>
                  <a:pt x="6636" y="11442"/>
                </a:lnTo>
                <a:lnTo>
                  <a:pt x="9585" y="14813"/>
                </a:lnTo>
                <a:cubicBezTo>
                  <a:pt x="9945" y="15222"/>
                  <a:pt x="10372" y="15429"/>
                  <a:pt x="10800" y="15429"/>
                </a:cubicBezTo>
                <a:cubicBezTo>
                  <a:pt x="11228" y="15429"/>
                  <a:pt x="11654" y="15222"/>
                  <a:pt x="12015" y="14813"/>
                </a:cubicBezTo>
                <a:lnTo>
                  <a:pt x="14963" y="11442"/>
                </a:lnTo>
                <a:cubicBezTo>
                  <a:pt x="14963" y="11442"/>
                  <a:pt x="20249" y="17484"/>
                  <a:pt x="20249" y="17484"/>
                </a:cubicBezTo>
                <a:close/>
                <a:moveTo>
                  <a:pt x="1349" y="5399"/>
                </a:moveTo>
                <a:lnTo>
                  <a:pt x="6074" y="10800"/>
                </a:lnTo>
                <a:lnTo>
                  <a:pt x="1349" y="16198"/>
                </a:lnTo>
                <a:cubicBezTo>
                  <a:pt x="1349" y="16198"/>
                  <a:pt x="1349" y="5399"/>
                  <a:pt x="1349" y="5399"/>
                </a:cubicBezTo>
                <a:close/>
                <a:moveTo>
                  <a:pt x="18899" y="0"/>
                </a:moveTo>
                <a:lnTo>
                  <a:pt x="2699" y="0"/>
                </a:lnTo>
                <a:cubicBezTo>
                  <a:pt x="1208" y="0"/>
                  <a:pt x="0" y="1842"/>
                  <a:pt x="0" y="4114"/>
                </a:cubicBezTo>
                <a:lnTo>
                  <a:pt x="0" y="17484"/>
                </a:lnTo>
                <a:cubicBezTo>
                  <a:pt x="0" y="19756"/>
                  <a:pt x="1208" y="21600"/>
                  <a:pt x="2699" y="21600"/>
                </a:cubicBezTo>
                <a:lnTo>
                  <a:pt x="18899" y="21600"/>
                </a:lnTo>
                <a:cubicBezTo>
                  <a:pt x="20391" y="21600"/>
                  <a:pt x="21600" y="19756"/>
                  <a:pt x="21600" y="17484"/>
                </a:cubicBezTo>
                <a:lnTo>
                  <a:pt x="21600" y="4114"/>
                </a:lnTo>
                <a:cubicBezTo>
                  <a:pt x="21600" y="1842"/>
                  <a:pt x="20391" y="0"/>
                  <a:pt x="18899"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19" name="AutoShape 84"/>
          <p:cNvSpPr/>
          <p:nvPr/>
        </p:nvSpPr>
        <p:spPr bwMode="auto">
          <a:xfrm>
            <a:off x="4675188" y="1422400"/>
            <a:ext cx="360362"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900"/>
                </a:moveTo>
                <a:cubicBezTo>
                  <a:pt x="20249" y="19643"/>
                  <a:pt x="19644" y="20249"/>
                  <a:pt x="18899" y="20249"/>
                </a:cubicBezTo>
                <a:lnTo>
                  <a:pt x="2699" y="20249"/>
                </a:lnTo>
                <a:cubicBezTo>
                  <a:pt x="1955" y="20249"/>
                  <a:pt x="1349" y="19643"/>
                  <a:pt x="1349" y="18900"/>
                </a:cubicBezTo>
                <a:lnTo>
                  <a:pt x="1349" y="5400"/>
                </a:lnTo>
                <a:cubicBezTo>
                  <a:pt x="1349" y="5027"/>
                  <a:pt x="1652" y="4725"/>
                  <a:pt x="2024" y="4725"/>
                </a:cubicBezTo>
                <a:lnTo>
                  <a:pt x="2699" y="4725"/>
                </a:lnTo>
                <a:lnTo>
                  <a:pt x="2699" y="18225"/>
                </a:lnTo>
                <a:cubicBezTo>
                  <a:pt x="2699" y="18598"/>
                  <a:pt x="3001" y="18900"/>
                  <a:pt x="3374" y="18900"/>
                </a:cubicBezTo>
                <a:cubicBezTo>
                  <a:pt x="3748" y="18900"/>
                  <a:pt x="4049" y="18598"/>
                  <a:pt x="4049" y="18225"/>
                </a:cubicBezTo>
                <a:lnTo>
                  <a:pt x="4049" y="2025"/>
                </a:lnTo>
                <a:cubicBezTo>
                  <a:pt x="4049" y="1652"/>
                  <a:pt x="4352" y="1350"/>
                  <a:pt x="4724" y="1350"/>
                </a:cubicBezTo>
                <a:lnTo>
                  <a:pt x="19575" y="1350"/>
                </a:lnTo>
                <a:cubicBezTo>
                  <a:pt x="19947" y="1350"/>
                  <a:pt x="20249" y="1652"/>
                  <a:pt x="20249" y="2025"/>
                </a:cubicBezTo>
                <a:cubicBezTo>
                  <a:pt x="20249" y="2025"/>
                  <a:pt x="20249" y="18900"/>
                  <a:pt x="20249" y="18900"/>
                </a:cubicBezTo>
                <a:close/>
                <a:moveTo>
                  <a:pt x="19575" y="0"/>
                </a:moveTo>
                <a:lnTo>
                  <a:pt x="4724" y="0"/>
                </a:lnTo>
                <a:cubicBezTo>
                  <a:pt x="3606" y="0"/>
                  <a:pt x="2699" y="905"/>
                  <a:pt x="2699" y="2025"/>
                </a:cubicBezTo>
                <a:lnTo>
                  <a:pt x="2699" y="3375"/>
                </a:lnTo>
                <a:lnTo>
                  <a:pt x="2024" y="3375"/>
                </a:lnTo>
                <a:cubicBezTo>
                  <a:pt x="906" y="3375"/>
                  <a:pt x="0" y="4280"/>
                  <a:pt x="0" y="5400"/>
                </a:cubicBezTo>
                <a:lnTo>
                  <a:pt x="0" y="18900"/>
                </a:lnTo>
                <a:cubicBezTo>
                  <a:pt x="0" y="20391"/>
                  <a:pt x="1208" y="21599"/>
                  <a:pt x="2699" y="21599"/>
                </a:cubicBezTo>
                <a:lnTo>
                  <a:pt x="18899" y="21599"/>
                </a:lnTo>
                <a:cubicBezTo>
                  <a:pt x="20391" y="21599"/>
                  <a:pt x="21600" y="20391"/>
                  <a:pt x="21600" y="18900"/>
                </a:cubicBezTo>
                <a:lnTo>
                  <a:pt x="21600" y="2025"/>
                </a:lnTo>
                <a:cubicBezTo>
                  <a:pt x="21600" y="905"/>
                  <a:pt x="20693" y="0"/>
                  <a:pt x="19575"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0" name="AutoShape 85"/>
          <p:cNvSpPr/>
          <p:nvPr/>
        </p:nvSpPr>
        <p:spPr bwMode="auto">
          <a:xfrm>
            <a:off x="4889500" y="1557338"/>
            <a:ext cx="100013" cy="11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1" name="AutoShape 86"/>
          <p:cNvSpPr/>
          <p:nvPr/>
        </p:nvSpPr>
        <p:spPr bwMode="auto">
          <a:xfrm>
            <a:off x="4889500" y="1522413"/>
            <a:ext cx="100013" cy="12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2" name="AutoShape 87"/>
          <p:cNvSpPr/>
          <p:nvPr/>
        </p:nvSpPr>
        <p:spPr bwMode="auto">
          <a:xfrm>
            <a:off x="4889500" y="1489075"/>
            <a:ext cx="100013" cy="12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3" name="AutoShape 88"/>
          <p:cNvSpPr/>
          <p:nvPr/>
        </p:nvSpPr>
        <p:spPr bwMode="auto">
          <a:xfrm>
            <a:off x="4765675" y="1725613"/>
            <a:ext cx="100013" cy="11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4" name="AutoShape 89"/>
          <p:cNvSpPr/>
          <p:nvPr/>
        </p:nvSpPr>
        <p:spPr bwMode="auto">
          <a:xfrm>
            <a:off x="4765675" y="1692275"/>
            <a:ext cx="100013" cy="1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5" name="AutoShape 90"/>
          <p:cNvSpPr/>
          <p:nvPr/>
        </p:nvSpPr>
        <p:spPr bwMode="auto">
          <a:xfrm>
            <a:off x="4765675" y="1658938"/>
            <a:ext cx="100013" cy="95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6" name="AutoShape 91"/>
          <p:cNvSpPr/>
          <p:nvPr/>
        </p:nvSpPr>
        <p:spPr bwMode="auto">
          <a:xfrm>
            <a:off x="4889500" y="1725613"/>
            <a:ext cx="100013" cy="11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7" name="AutoShape 92"/>
          <p:cNvSpPr/>
          <p:nvPr/>
        </p:nvSpPr>
        <p:spPr bwMode="auto">
          <a:xfrm>
            <a:off x="4889500" y="1692275"/>
            <a:ext cx="100013" cy="1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8" name="AutoShape 93"/>
          <p:cNvSpPr/>
          <p:nvPr/>
        </p:nvSpPr>
        <p:spPr bwMode="auto">
          <a:xfrm>
            <a:off x="4889500" y="1658938"/>
            <a:ext cx="100013" cy="95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9" name="AutoShape 94"/>
          <p:cNvSpPr/>
          <p:nvPr/>
        </p:nvSpPr>
        <p:spPr bwMode="auto">
          <a:xfrm>
            <a:off x="4765675" y="1590675"/>
            <a:ext cx="223838" cy="1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69"/>
                  <a:pt x="242" y="21599"/>
                  <a:pt x="540" y="21599"/>
                </a:cubicBezTo>
                <a:lnTo>
                  <a:pt x="21060" y="21599"/>
                </a:lnTo>
                <a:cubicBezTo>
                  <a:pt x="21357" y="21599"/>
                  <a:pt x="21600" y="16769"/>
                  <a:pt x="21600" y="10800"/>
                </a:cubicBezTo>
                <a:cubicBezTo>
                  <a:pt x="21600" y="4851"/>
                  <a:pt x="21357" y="0"/>
                  <a:pt x="21060"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30" name="AutoShape 95"/>
          <p:cNvSpPr/>
          <p:nvPr/>
        </p:nvSpPr>
        <p:spPr bwMode="auto">
          <a:xfrm>
            <a:off x="4765675" y="1624013"/>
            <a:ext cx="223838" cy="11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90"/>
                  <a:pt x="242" y="21599"/>
                  <a:pt x="540" y="21599"/>
                </a:cubicBezTo>
                <a:lnTo>
                  <a:pt x="21060" y="21599"/>
                </a:lnTo>
                <a:cubicBezTo>
                  <a:pt x="21357" y="21599"/>
                  <a:pt x="21600" y="16790"/>
                  <a:pt x="21600" y="10800"/>
                </a:cubicBezTo>
                <a:cubicBezTo>
                  <a:pt x="21600" y="4851"/>
                  <a:pt x="21357" y="0"/>
                  <a:pt x="21060"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31" name="AutoShape 96"/>
          <p:cNvSpPr/>
          <p:nvPr/>
        </p:nvSpPr>
        <p:spPr bwMode="auto">
          <a:xfrm>
            <a:off x="4765675" y="1466850"/>
            <a:ext cx="100013" cy="101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4792"/>
                </a:moveTo>
                <a:lnTo>
                  <a:pt x="16800" y="4792"/>
                </a:lnTo>
                <a:lnTo>
                  <a:pt x="16800" y="16797"/>
                </a:lnTo>
                <a:lnTo>
                  <a:pt x="4799" y="16797"/>
                </a:lnTo>
                <a:cubicBezTo>
                  <a:pt x="4799" y="16797"/>
                  <a:pt x="4799" y="4792"/>
                  <a:pt x="4799" y="4792"/>
                </a:cubicBezTo>
                <a:close/>
                <a:moveTo>
                  <a:pt x="2399" y="21600"/>
                </a:moveTo>
                <a:lnTo>
                  <a:pt x="19199" y="21600"/>
                </a:lnTo>
                <a:cubicBezTo>
                  <a:pt x="20527" y="21600"/>
                  <a:pt x="21600" y="20523"/>
                  <a:pt x="21600" y="19198"/>
                </a:cubicBezTo>
                <a:lnTo>
                  <a:pt x="21600" y="2401"/>
                </a:lnTo>
                <a:cubicBezTo>
                  <a:pt x="21600" y="1076"/>
                  <a:pt x="20527" y="0"/>
                  <a:pt x="19199" y="0"/>
                </a:cubicBezTo>
                <a:lnTo>
                  <a:pt x="2399" y="0"/>
                </a:lnTo>
                <a:cubicBezTo>
                  <a:pt x="1072" y="0"/>
                  <a:pt x="0" y="1076"/>
                  <a:pt x="0" y="2401"/>
                </a:cubicBezTo>
                <a:lnTo>
                  <a:pt x="0" y="19198"/>
                </a:lnTo>
                <a:cubicBezTo>
                  <a:pt x="0" y="20523"/>
                  <a:pt x="1072" y="21600"/>
                  <a:pt x="2399" y="2160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132" name="组合 131"/>
          <p:cNvGrpSpPr/>
          <p:nvPr/>
        </p:nvGrpSpPr>
        <p:grpSpPr>
          <a:xfrm>
            <a:off x="3965575" y="3582988"/>
            <a:ext cx="213716" cy="358775"/>
            <a:chOff x="3965575" y="3582988"/>
            <a:chExt cx="247650" cy="358775"/>
          </a:xfrm>
          <a:solidFill>
            <a:schemeClr val="bg1"/>
          </a:solidFill>
        </p:grpSpPr>
        <p:sp>
          <p:nvSpPr>
            <p:cNvPr id="133" name="AutoShape 97"/>
            <p:cNvSpPr/>
            <p:nvPr/>
          </p:nvSpPr>
          <p:spPr bwMode="auto">
            <a:xfrm>
              <a:off x="3965575" y="3582988"/>
              <a:ext cx="247650"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34" name="AutoShape 98"/>
            <p:cNvSpPr/>
            <p:nvPr/>
          </p:nvSpPr>
          <p:spPr bwMode="auto">
            <a:xfrm>
              <a:off x="4067175" y="3616325"/>
              <a:ext cx="44450" cy="1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35" name="AutoShape 99"/>
            <p:cNvSpPr/>
            <p:nvPr/>
          </p:nvSpPr>
          <p:spPr bwMode="auto">
            <a:xfrm>
              <a:off x="4078288" y="3897313"/>
              <a:ext cx="22225" cy="11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136" name="AutoShape 100"/>
          <p:cNvSpPr/>
          <p:nvPr/>
        </p:nvSpPr>
        <p:spPr bwMode="auto">
          <a:xfrm>
            <a:off x="3214688" y="3582988"/>
            <a:ext cx="314325"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057" y="6750"/>
                </a:moveTo>
                <a:lnTo>
                  <a:pt x="1542" y="6750"/>
                </a:lnTo>
                <a:lnTo>
                  <a:pt x="1542" y="4725"/>
                </a:lnTo>
                <a:lnTo>
                  <a:pt x="20057" y="4725"/>
                </a:lnTo>
                <a:cubicBezTo>
                  <a:pt x="20057" y="4725"/>
                  <a:pt x="20057" y="6750"/>
                  <a:pt x="20057" y="6750"/>
                </a:cubicBezTo>
                <a:close/>
                <a:moveTo>
                  <a:pt x="17485" y="10124"/>
                </a:moveTo>
                <a:lnTo>
                  <a:pt x="4113" y="10124"/>
                </a:lnTo>
                <a:lnTo>
                  <a:pt x="3857" y="8100"/>
                </a:lnTo>
                <a:lnTo>
                  <a:pt x="17742" y="8100"/>
                </a:lnTo>
                <a:cubicBezTo>
                  <a:pt x="17742" y="8100"/>
                  <a:pt x="17485" y="10124"/>
                  <a:pt x="17485" y="10124"/>
                </a:cubicBezTo>
                <a:close/>
                <a:moveTo>
                  <a:pt x="16542" y="17549"/>
                </a:moveTo>
                <a:lnTo>
                  <a:pt x="5057" y="17549"/>
                </a:lnTo>
                <a:lnTo>
                  <a:pt x="4199" y="10800"/>
                </a:lnTo>
                <a:lnTo>
                  <a:pt x="17399" y="10800"/>
                </a:lnTo>
                <a:cubicBezTo>
                  <a:pt x="17399" y="10800"/>
                  <a:pt x="16542" y="17549"/>
                  <a:pt x="16542" y="17549"/>
                </a:cubicBezTo>
                <a:close/>
                <a:moveTo>
                  <a:pt x="5400" y="20249"/>
                </a:moveTo>
                <a:lnTo>
                  <a:pt x="5142" y="18225"/>
                </a:lnTo>
                <a:lnTo>
                  <a:pt x="16456" y="18225"/>
                </a:lnTo>
                <a:lnTo>
                  <a:pt x="16200" y="20249"/>
                </a:lnTo>
                <a:cubicBezTo>
                  <a:pt x="16200" y="20249"/>
                  <a:pt x="5400" y="20249"/>
                  <a:pt x="5400" y="20249"/>
                </a:cubicBezTo>
                <a:close/>
                <a:moveTo>
                  <a:pt x="3857" y="1350"/>
                </a:moveTo>
                <a:lnTo>
                  <a:pt x="17742" y="1350"/>
                </a:lnTo>
                <a:lnTo>
                  <a:pt x="18514" y="3375"/>
                </a:lnTo>
                <a:lnTo>
                  <a:pt x="3085" y="3375"/>
                </a:lnTo>
                <a:cubicBezTo>
                  <a:pt x="3085" y="3375"/>
                  <a:pt x="3857" y="1350"/>
                  <a:pt x="3857" y="1350"/>
                </a:cubicBezTo>
                <a:close/>
                <a:moveTo>
                  <a:pt x="20143" y="3389"/>
                </a:moveTo>
                <a:lnTo>
                  <a:pt x="19205" y="922"/>
                </a:lnTo>
                <a:cubicBezTo>
                  <a:pt x="18996" y="371"/>
                  <a:pt x="18407" y="0"/>
                  <a:pt x="17742" y="0"/>
                </a:cubicBezTo>
                <a:lnTo>
                  <a:pt x="3857" y="0"/>
                </a:lnTo>
                <a:cubicBezTo>
                  <a:pt x="3192" y="0"/>
                  <a:pt x="2603" y="371"/>
                  <a:pt x="2393" y="922"/>
                </a:cubicBezTo>
                <a:lnTo>
                  <a:pt x="1448" y="3391"/>
                </a:lnTo>
                <a:cubicBezTo>
                  <a:pt x="643" y="3436"/>
                  <a:pt x="0" y="4008"/>
                  <a:pt x="0" y="4725"/>
                </a:cubicBezTo>
                <a:lnTo>
                  <a:pt x="0" y="6750"/>
                </a:lnTo>
                <a:cubicBezTo>
                  <a:pt x="0" y="7495"/>
                  <a:pt x="690" y="8100"/>
                  <a:pt x="1542" y="8100"/>
                </a:cubicBezTo>
                <a:lnTo>
                  <a:pt x="2340" y="8100"/>
                </a:lnTo>
                <a:cubicBezTo>
                  <a:pt x="2340" y="8150"/>
                  <a:pt x="2317" y="8198"/>
                  <a:pt x="2323" y="8249"/>
                </a:cubicBezTo>
                <a:lnTo>
                  <a:pt x="3866" y="20398"/>
                </a:lnTo>
                <a:cubicBezTo>
                  <a:pt x="3953" y="21082"/>
                  <a:pt x="4614" y="21599"/>
                  <a:pt x="5400" y="21599"/>
                </a:cubicBezTo>
                <a:lnTo>
                  <a:pt x="16200" y="21599"/>
                </a:lnTo>
                <a:cubicBezTo>
                  <a:pt x="16986" y="21599"/>
                  <a:pt x="17646" y="21082"/>
                  <a:pt x="17732" y="20398"/>
                </a:cubicBezTo>
                <a:lnTo>
                  <a:pt x="19275" y="8249"/>
                </a:lnTo>
                <a:cubicBezTo>
                  <a:pt x="19282" y="8198"/>
                  <a:pt x="19258" y="8150"/>
                  <a:pt x="19258" y="8100"/>
                </a:cubicBezTo>
                <a:lnTo>
                  <a:pt x="20057" y="8100"/>
                </a:lnTo>
                <a:cubicBezTo>
                  <a:pt x="20908" y="8100"/>
                  <a:pt x="21600" y="7495"/>
                  <a:pt x="21600" y="6750"/>
                </a:cubicBezTo>
                <a:lnTo>
                  <a:pt x="21600" y="4725"/>
                </a:lnTo>
                <a:cubicBezTo>
                  <a:pt x="21600" y="4006"/>
                  <a:pt x="20952" y="3431"/>
                  <a:pt x="20143" y="3389"/>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37" name="AutoShape 101"/>
          <p:cNvSpPr/>
          <p:nvPr/>
        </p:nvSpPr>
        <p:spPr bwMode="auto">
          <a:xfrm>
            <a:off x="2473325" y="3605213"/>
            <a:ext cx="358775" cy="3143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514"/>
                </a:moveTo>
                <a:cubicBezTo>
                  <a:pt x="20249" y="19365"/>
                  <a:pt x="19644" y="20057"/>
                  <a:pt x="18899" y="20057"/>
                </a:cubicBezTo>
                <a:lnTo>
                  <a:pt x="2699" y="20057"/>
                </a:lnTo>
                <a:cubicBezTo>
                  <a:pt x="1955" y="20057"/>
                  <a:pt x="1349" y="19365"/>
                  <a:pt x="1349" y="18514"/>
                </a:cubicBezTo>
                <a:lnTo>
                  <a:pt x="1349" y="13114"/>
                </a:lnTo>
                <a:lnTo>
                  <a:pt x="4050" y="1542"/>
                </a:lnTo>
                <a:lnTo>
                  <a:pt x="17549" y="1542"/>
                </a:lnTo>
                <a:lnTo>
                  <a:pt x="20249" y="13114"/>
                </a:lnTo>
                <a:cubicBezTo>
                  <a:pt x="20249" y="13114"/>
                  <a:pt x="20249" y="18514"/>
                  <a:pt x="20249" y="18514"/>
                </a:cubicBezTo>
                <a:close/>
                <a:moveTo>
                  <a:pt x="21548" y="12693"/>
                </a:moveTo>
                <a:lnTo>
                  <a:pt x="18847" y="1117"/>
                </a:lnTo>
                <a:cubicBezTo>
                  <a:pt x="18683" y="460"/>
                  <a:pt x="18150" y="0"/>
                  <a:pt x="17549" y="0"/>
                </a:cubicBezTo>
                <a:lnTo>
                  <a:pt x="10800" y="0"/>
                </a:lnTo>
                <a:lnTo>
                  <a:pt x="4049" y="0"/>
                </a:lnTo>
                <a:cubicBezTo>
                  <a:pt x="3449" y="0"/>
                  <a:pt x="2916" y="460"/>
                  <a:pt x="2752" y="1117"/>
                </a:cubicBezTo>
                <a:lnTo>
                  <a:pt x="51" y="12693"/>
                </a:lnTo>
                <a:cubicBezTo>
                  <a:pt x="17" y="12835"/>
                  <a:pt x="0" y="12976"/>
                  <a:pt x="0" y="13114"/>
                </a:cubicBezTo>
                <a:lnTo>
                  <a:pt x="0" y="18514"/>
                </a:lnTo>
                <a:cubicBezTo>
                  <a:pt x="0" y="20218"/>
                  <a:pt x="1208" y="21600"/>
                  <a:pt x="2699" y="21600"/>
                </a:cubicBezTo>
                <a:lnTo>
                  <a:pt x="18899" y="21600"/>
                </a:lnTo>
                <a:cubicBezTo>
                  <a:pt x="20391" y="21600"/>
                  <a:pt x="21600" y="20218"/>
                  <a:pt x="21600" y="18514"/>
                </a:cubicBezTo>
                <a:lnTo>
                  <a:pt x="21600" y="13114"/>
                </a:lnTo>
                <a:cubicBezTo>
                  <a:pt x="21600" y="12976"/>
                  <a:pt x="21582" y="12835"/>
                  <a:pt x="21548" y="12693"/>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38" name="AutoShape 102"/>
          <p:cNvSpPr/>
          <p:nvPr/>
        </p:nvSpPr>
        <p:spPr bwMode="auto">
          <a:xfrm>
            <a:off x="2517775" y="3649663"/>
            <a:ext cx="274638" cy="201612"/>
          </a:xfrm>
          <a:custGeom>
            <a:avLst/>
            <a:gdLst>
              <a:gd name="T0" fmla="+- 0 10799 40"/>
              <a:gd name="T1" fmla="*/ T0 w 21519"/>
              <a:gd name="T2" fmla="*/ 10800 h 21600"/>
              <a:gd name="T3" fmla="+- 0 10799 40"/>
              <a:gd name="T4" fmla="*/ T3 w 21519"/>
              <a:gd name="T5" fmla="*/ 10800 h 21600"/>
              <a:gd name="T6" fmla="+- 0 10799 40"/>
              <a:gd name="T7" fmla="*/ T6 w 21519"/>
              <a:gd name="T8" fmla="*/ 10800 h 21600"/>
              <a:gd name="T9" fmla="+- 0 10799 40"/>
              <a:gd name="T10" fmla="*/ T9 w 21519"/>
              <a:gd name="T11" fmla="*/ 10800 h 21600"/>
            </a:gdLst>
            <a:ahLst/>
            <a:cxnLst>
              <a:cxn ang="0">
                <a:pos x="T1" y="T2"/>
              </a:cxn>
              <a:cxn ang="0">
                <a:pos x="T4" y="T5"/>
              </a:cxn>
              <a:cxn ang="0">
                <a:pos x="T7" y="T8"/>
              </a:cxn>
              <a:cxn ang="0">
                <a:pos x="T10" y="T11"/>
              </a:cxn>
            </a:cxnLst>
            <a:rect l="0" t="0" r="r" b="b"/>
            <a:pathLst>
              <a:path w="21519" h="21600">
                <a:moveTo>
                  <a:pt x="18070" y="14399"/>
                </a:moveTo>
                <a:lnTo>
                  <a:pt x="16603" y="14399"/>
                </a:lnTo>
                <a:cubicBezTo>
                  <a:pt x="15931" y="14399"/>
                  <a:pt x="15325" y="14907"/>
                  <a:pt x="15024" y="15725"/>
                </a:cubicBezTo>
                <a:lnTo>
                  <a:pt x="13746" y="19199"/>
                </a:lnTo>
                <a:lnTo>
                  <a:pt x="7773" y="19199"/>
                </a:lnTo>
                <a:lnTo>
                  <a:pt x="6495" y="15725"/>
                </a:lnTo>
                <a:cubicBezTo>
                  <a:pt x="6194" y="14907"/>
                  <a:pt x="5588" y="14399"/>
                  <a:pt x="4916" y="14399"/>
                </a:cubicBezTo>
                <a:lnTo>
                  <a:pt x="3449" y="14399"/>
                </a:lnTo>
                <a:lnTo>
                  <a:pt x="1343" y="14399"/>
                </a:lnTo>
                <a:lnTo>
                  <a:pt x="3924" y="1200"/>
                </a:lnTo>
                <a:lnTo>
                  <a:pt x="17595" y="1200"/>
                </a:lnTo>
                <a:lnTo>
                  <a:pt x="20176" y="14399"/>
                </a:lnTo>
                <a:cubicBezTo>
                  <a:pt x="20176" y="14399"/>
                  <a:pt x="18070" y="14399"/>
                  <a:pt x="18070" y="14399"/>
                </a:cubicBezTo>
                <a:close/>
                <a:moveTo>
                  <a:pt x="17595" y="0"/>
                </a:moveTo>
                <a:lnTo>
                  <a:pt x="3924" y="0"/>
                </a:lnTo>
                <a:cubicBezTo>
                  <a:pt x="3524" y="0"/>
                  <a:pt x="3174" y="366"/>
                  <a:pt x="3071" y="891"/>
                </a:cubicBezTo>
                <a:lnTo>
                  <a:pt x="28" y="15291"/>
                </a:lnTo>
                <a:cubicBezTo>
                  <a:pt x="-40" y="15651"/>
                  <a:pt x="16" y="16035"/>
                  <a:pt x="183" y="16330"/>
                </a:cubicBezTo>
                <a:cubicBezTo>
                  <a:pt x="350" y="16625"/>
                  <a:pt x="609" y="16799"/>
                  <a:pt x="883" y="16799"/>
                </a:cubicBezTo>
                <a:lnTo>
                  <a:pt x="3449" y="16799"/>
                </a:lnTo>
                <a:lnTo>
                  <a:pt x="4456" y="16799"/>
                </a:lnTo>
                <a:lnTo>
                  <a:pt x="4916" y="16799"/>
                </a:lnTo>
                <a:lnTo>
                  <a:pt x="6194" y="20274"/>
                </a:lnTo>
                <a:cubicBezTo>
                  <a:pt x="6493" y="21086"/>
                  <a:pt x="7104" y="21599"/>
                  <a:pt x="7773" y="21599"/>
                </a:cubicBezTo>
                <a:lnTo>
                  <a:pt x="13746" y="21599"/>
                </a:lnTo>
                <a:cubicBezTo>
                  <a:pt x="14415" y="21599"/>
                  <a:pt x="15026" y="21086"/>
                  <a:pt x="15325" y="20274"/>
                </a:cubicBezTo>
                <a:lnTo>
                  <a:pt x="16603" y="16799"/>
                </a:lnTo>
                <a:lnTo>
                  <a:pt x="17063" y="16799"/>
                </a:lnTo>
                <a:lnTo>
                  <a:pt x="18070" y="16799"/>
                </a:lnTo>
                <a:lnTo>
                  <a:pt x="20636" y="16799"/>
                </a:lnTo>
                <a:cubicBezTo>
                  <a:pt x="20910" y="16799"/>
                  <a:pt x="21169" y="16625"/>
                  <a:pt x="21336" y="16330"/>
                </a:cubicBezTo>
                <a:cubicBezTo>
                  <a:pt x="21503" y="16035"/>
                  <a:pt x="21560" y="15651"/>
                  <a:pt x="21490" y="15291"/>
                </a:cubicBezTo>
                <a:lnTo>
                  <a:pt x="18448" y="891"/>
                </a:lnTo>
                <a:cubicBezTo>
                  <a:pt x="18345" y="366"/>
                  <a:pt x="17995" y="0"/>
                  <a:pt x="17595"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139" name="组合 138"/>
          <p:cNvGrpSpPr/>
          <p:nvPr/>
        </p:nvGrpSpPr>
        <p:grpSpPr>
          <a:xfrm>
            <a:off x="1754188" y="3605213"/>
            <a:ext cx="358775" cy="314325"/>
            <a:chOff x="1754188" y="3605213"/>
            <a:chExt cx="358775" cy="314325"/>
          </a:xfrm>
          <a:solidFill>
            <a:schemeClr val="bg1"/>
          </a:solidFill>
        </p:grpSpPr>
        <p:sp>
          <p:nvSpPr>
            <p:cNvPr id="140" name="AutoShape 103"/>
            <p:cNvSpPr/>
            <p:nvPr/>
          </p:nvSpPr>
          <p:spPr bwMode="auto">
            <a:xfrm>
              <a:off x="1811338" y="3660775"/>
              <a:ext cx="128587" cy="84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60" y="0"/>
                  </a:moveTo>
                  <a:cubicBezTo>
                    <a:pt x="9461" y="0"/>
                    <a:pt x="0" y="9233"/>
                    <a:pt x="0" y="20160"/>
                  </a:cubicBezTo>
                  <a:cubicBezTo>
                    <a:pt x="0" y="20954"/>
                    <a:pt x="420" y="21600"/>
                    <a:pt x="939" y="21600"/>
                  </a:cubicBezTo>
                  <a:cubicBezTo>
                    <a:pt x="1457" y="21600"/>
                    <a:pt x="1878" y="20954"/>
                    <a:pt x="1878" y="20160"/>
                  </a:cubicBezTo>
                  <a:cubicBezTo>
                    <a:pt x="1878" y="10956"/>
                    <a:pt x="10655" y="2880"/>
                    <a:pt x="20660" y="2880"/>
                  </a:cubicBezTo>
                  <a:cubicBezTo>
                    <a:pt x="21179" y="2880"/>
                    <a:pt x="21600" y="2234"/>
                    <a:pt x="21600" y="1440"/>
                  </a:cubicBezTo>
                  <a:cubicBezTo>
                    <a:pt x="21600" y="645"/>
                    <a:pt x="21179" y="0"/>
                    <a:pt x="2066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41" name="AutoShape 104"/>
            <p:cNvSpPr/>
            <p:nvPr/>
          </p:nvSpPr>
          <p:spPr bwMode="auto">
            <a:xfrm>
              <a:off x="1754188" y="3605213"/>
              <a:ext cx="358775" cy="3143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6971"/>
                  </a:moveTo>
                  <a:cubicBezTo>
                    <a:pt x="10181" y="16971"/>
                    <a:pt x="9546" y="16918"/>
                    <a:pt x="8912" y="16811"/>
                  </a:cubicBezTo>
                  <a:cubicBezTo>
                    <a:pt x="8847" y="16800"/>
                    <a:pt x="8781" y="16794"/>
                    <a:pt x="8716" y="16794"/>
                  </a:cubicBezTo>
                  <a:cubicBezTo>
                    <a:pt x="8315" y="16794"/>
                    <a:pt x="7931" y="16999"/>
                    <a:pt x="7673" y="17359"/>
                  </a:cubicBezTo>
                  <a:cubicBezTo>
                    <a:pt x="7384" y="17761"/>
                    <a:pt x="6563" y="18657"/>
                    <a:pt x="5591" y="19318"/>
                  </a:cubicBezTo>
                  <a:cubicBezTo>
                    <a:pt x="5854" y="18628"/>
                    <a:pt x="6060" y="17853"/>
                    <a:pt x="6074" y="17056"/>
                  </a:cubicBezTo>
                  <a:cubicBezTo>
                    <a:pt x="6078" y="17006"/>
                    <a:pt x="6080" y="16956"/>
                    <a:pt x="6080" y="16914"/>
                  </a:cubicBezTo>
                  <a:cubicBezTo>
                    <a:pt x="6080" y="16334"/>
                    <a:pt x="5796" y="15803"/>
                    <a:pt x="5344" y="15540"/>
                  </a:cubicBezTo>
                  <a:cubicBezTo>
                    <a:pt x="2843" y="14080"/>
                    <a:pt x="1349" y="11731"/>
                    <a:pt x="1349" y="9257"/>
                  </a:cubicBezTo>
                  <a:cubicBezTo>
                    <a:pt x="1349" y="5003"/>
                    <a:pt x="5588" y="1542"/>
                    <a:pt x="10800" y="1542"/>
                  </a:cubicBezTo>
                  <a:cubicBezTo>
                    <a:pt x="16011" y="1542"/>
                    <a:pt x="20249" y="5003"/>
                    <a:pt x="20249" y="9257"/>
                  </a:cubicBezTo>
                  <a:cubicBezTo>
                    <a:pt x="20249" y="13510"/>
                    <a:pt x="16011" y="16971"/>
                    <a:pt x="10800" y="16971"/>
                  </a:cubicBezTo>
                  <a:moveTo>
                    <a:pt x="10800" y="0"/>
                  </a:moveTo>
                  <a:cubicBezTo>
                    <a:pt x="4835" y="0"/>
                    <a:pt x="0" y="4144"/>
                    <a:pt x="0" y="9257"/>
                  </a:cubicBezTo>
                  <a:cubicBezTo>
                    <a:pt x="0" y="12440"/>
                    <a:pt x="1875" y="15248"/>
                    <a:pt x="4730" y="16914"/>
                  </a:cubicBezTo>
                  <a:cubicBezTo>
                    <a:pt x="4730" y="16935"/>
                    <a:pt x="4724" y="16949"/>
                    <a:pt x="4724" y="16971"/>
                  </a:cubicBezTo>
                  <a:cubicBezTo>
                    <a:pt x="4724" y="18354"/>
                    <a:pt x="3821" y="19843"/>
                    <a:pt x="3423" y="20625"/>
                  </a:cubicBezTo>
                  <a:lnTo>
                    <a:pt x="3425" y="20625"/>
                  </a:lnTo>
                  <a:cubicBezTo>
                    <a:pt x="3393" y="20709"/>
                    <a:pt x="3374" y="20802"/>
                    <a:pt x="3374" y="20900"/>
                  </a:cubicBezTo>
                  <a:cubicBezTo>
                    <a:pt x="3374" y="21287"/>
                    <a:pt x="3648" y="21600"/>
                    <a:pt x="3986" y="21600"/>
                  </a:cubicBezTo>
                  <a:cubicBezTo>
                    <a:pt x="4049" y="21600"/>
                    <a:pt x="4161" y="21580"/>
                    <a:pt x="4158" y="21590"/>
                  </a:cubicBezTo>
                  <a:cubicBezTo>
                    <a:pt x="6268" y="21195"/>
                    <a:pt x="8255" y="18979"/>
                    <a:pt x="8716" y="18338"/>
                  </a:cubicBezTo>
                  <a:cubicBezTo>
                    <a:pt x="9391" y="18451"/>
                    <a:pt x="10086" y="18514"/>
                    <a:pt x="10800" y="18514"/>
                  </a:cubicBezTo>
                  <a:cubicBezTo>
                    <a:pt x="16764" y="18514"/>
                    <a:pt x="21600" y="14369"/>
                    <a:pt x="21600" y="9257"/>
                  </a:cubicBezTo>
                  <a:cubicBezTo>
                    <a:pt x="21600" y="414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142" name="组合 141"/>
          <p:cNvGrpSpPr/>
          <p:nvPr/>
        </p:nvGrpSpPr>
        <p:grpSpPr>
          <a:xfrm>
            <a:off x="1035050" y="3649663"/>
            <a:ext cx="358775" cy="225425"/>
            <a:chOff x="1035050" y="3649663"/>
            <a:chExt cx="358775" cy="225425"/>
          </a:xfrm>
          <a:solidFill>
            <a:schemeClr val="bg1"/>
          </a:solidFill>
        </p:grpSpPr>
        <p:sp>
          <p:nvSpPr>
            <p:cNvPr id="143" name="AutoShape 105"/>
            <p:cNvSpPr/>
            <p:nvPr/>
          </p:nvSpPr>
          <p:spPr bwMode="auto">
            <a:xfrm>
              <a:off x="1035050" y="3649663"/>
              <a:ext cx="358775" cy="2254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9438"/>
                  </a:moveTo>
                  <a:cubicBezTo>
                    <a:pt x="7005" y="19438"/>
                    <a:pt x="3289" y="15988"/>
                    <a:pt x="1437" y="10797"/>
                  </a:cubicBezTo>
                  <a:cubicBezTo>
                    <a:pt x="3298" y="5598"/>
                    <a:pt x="7009" y="2161"/>
                    <a:pt x="10800" y="2161"/>
                  </a:cubicBezTo>
                  <a:cubicBezTo>
                    <a:pt x="14595" y="2161"/>
                    <a:pt x="18310" y="5611"/>
                    <a:pt x="20162" y="10802"/>
                  </a:cubicBezTo>
                  <a:cubicBezTo>
                    <a:pt x="18301" y="16000"/>
                    <a:pt x="14590" y="19438"/>
                    <a:pt x="10800" y="19438"/>
                  </a:cubicBezTo>
                  <a:moveTo>
                    <a:pt x="21576" y="10561"/>
                  </a:moveTo>
                  <a:cubicBezTo>
                    <a:pt x="21569" y="10516"/>
                    <a:pt x="21573" y="10467"/>
                    <a:pt x="21562" y="10423"/>
                  </a:cubicBezTo>
                  <a:cubicBezTo>
                    <a:pt x="21558" y="10406"/>
                    <a:pt x="21548" y="10395"/>
                    <a:pt x="21544" y="10378"/>
                  </a:cubicBezTo>
                  <a:cubicBezTo>
                    <a:pt x="21537" y="10352"/>
                    <a:pt x="21539" y="10322"/>
                    <a:pt x="21530" y="10297"/>
                  </a:cubicBezTo>
                  <a:cubicBezTo>
                    <a:pt x="19569" y="4298"/>
                    <a:pt x="15302" y="0"/>
                    <a:pt x="10800" y="0"/>
                  </a:cubicBezTo>
                  <a:cubicBezTo>
                    <a:pt x="6297" y="0"/>
                    <a:pt x="2030" y="4290"/>
                    <a:pt x="69" y="10290"/>
                  </a:cubicBezTo>
                  <a:cubicBezTo>
                    <a:pt x="61" y="10316"/>
                    <a:pt x="62" y="10344"/>
                    <a:pt x="55" y="10370"/>
                  </a:cubicBezTo>
                  <a:cubicBezTo>
                    <a:pt x="51" y="10387"/>
                    <a:pt x="41" y="10398"/>
                    <a:pt x="37" y="10415"/>
                  </a:cubicBezTo>
                  <a:cubicBezTo>
                    <a:pt x="26" y="10459"/>
                    <a:pt x="30" y="10508"/>
                    <a:pt x="24" y="10554"/>
                  </a:cubicBezTo>
                  <a:cubicBezTo>
                    <a:pt x="12" y="10635"/>
                    <a:pt x="0" y="10714"/>
                    <a:pt x="0" y="10796"/>
                  </a:cubicBezTo>
                  <a:cubicBezTo>
                    <a:pt x="0" y="10878"/>
                    <a:pt x="12" y="10955"/>
                    <a:pt x="24" y="11038"/>
                  </a:cubicBezTo>
                  <a:cubicBezTo>
                    <a:pt x="30" y="11083"/>
                    <a:pt x="26" y="11131"/>
                    <a:pt x="37" y="11175"/>
                  </a:cubicBezTo>
                  <a:cubicBezTo>
                    <a:pt x="41" y="11193"/>
                    <a:pt x="51" y="11204"/>
                    <a:pt x="55" y="11220"/>
                  </a:cubicBezTo>
                  <a:cubicBezTo>
                    <a:pt x="62" y="11247"/>
                    <a:pt x="61" y="11276"/>
                    <a:pt x="69" y="11302"/>
                  </a:cubicBezTo>
                  <a:cubicBezTo>
                    <a:pt x="2030" y="17300"/>
                    <a:pt x="6297" y="21599"/>
                    <a:pt x="10800" y="21599"/>
                  </a:cubicBezTo>
                  <a:cubicBezTo>
                    <a:pt x="15302" y="21599"/>
                    <a:pt x="19569" y="17308"/>
                    <a:pt x="21530" y="11309"/>
                  </a:cubicBezTo>
                  <a:cubicBezTo>
                    <a:pt x="21539" y="11283"/>
                    <a:pt x="21537" y="11255"/>
                    <a:pt x="21544" y="11228"/>
                  </a:cubicBezTo>
                  <a:cubicBezTo>
                    <a:pt x="21548" y="11212"/>
                    <a:pt x="21558" y="11201"/>
                    <a:pt x="21562" y="11183"/>
                  </a:cubicBezTo>
                  <a:cubicBezTo>
                    <a:pt x="21573" y="11139"/>
                    <a:pt x="21569" y="11089"/>
                    <a:pt x="21576" y="11044"/>
                  </a:cubicBezTo>
                  <a:cubicBezTo>
                    <a:pt x="21587" y="10963"/>
                    <a:pt x="21599" y="10885"/>
                    <a:pt x="21599" y="10803"/>
                  </a:cubicBezTo>
                  <a:cubicBezTo>
                    <a:pt x="21599" y="10721"/>
                    <a:pt x="21587" y="10642"/>
                    <a:pt x="21576" y="10561"/>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44" name="AutoShape 106"/>
            <p:cNvSpPr/>
            <p:nvPr/>
          </p:nvSpPr>
          <p:spPr bwMode="auto">
            <a:xfrm>
              <a:off x="1169988" y="3717925"/>
              <a:ext cx="50800" cy="492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2" y="0"/>
                  </a:moveTo>
                  <a:cubicBezTo>
                    <a:pt x="19193" y="0"/>
                    <a:pt x="19183" y="4"/>
                    <a:pt x="19174" y="4"/>
                  </a:cubicBezTo>
                  <a:cubicBezTo>
                    <a:pt x="8585" y="23"/>
                    <a:pt x="0" y="8607"/>
                    <a:pt x="0" y="19198"/>
                  </a:cubicBezTo>
                  <a:cubicBezTo>
                    <a:pt x="0" y="20523"/>
                    <a:pt x="1076" y="21600"/>
                    <a:pt x="2402" y="21600"/>
                  </a:cubicBezTo>
                  <a:cubicBezTo>
                    <a:pt x="3722" y="21600"/>
                    <a:pt x="4799" y="20523"/>
                    <a:pt x="4799" y="19198"/>
                  </a:cubicBezTo>
                  <a:cubicBezTo>
                    <a:pt x="4799" y="11262"/>
                    <a:pt x="11262" y="4803"/>
                    <a:pt x="19202" y="4803"/>
                  </a:cubicBezTo>
                  <a:lnTo>
                    <a:pt x="19202" y="4798"/>
                  </a:lnTo>
                  <a:cubicBezTo>
                    <a:pt x="20523" y="4798"/>
                    <a:pt x="21599" y="3721"/>
                    <a:pt x="21599" y="2401"/>
                  </a:cubicBezTo>
                  <a:cubicBezTo>
                    <a:pt x="21599" y="1076"/>
                    <a:pt x="20523" y="0"/>
                    <a:pt x="19202"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45" name="AutoShape 107"/>
            <p:cNvSpPr/>
            <p:nvPr/>
          </p:nvSpPr>
          <p:spPr bwMode="auto">
            <a:xfrm>
              <a:off x="1136650" y="3683000"/>
              <a:ext cx="157163" cy="157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057"/>
                  </a:moveTo>
                  <a:cubicBezTo>
                    <a:pt x="5694" y="20057"/>
                    <a:pt x="1542" y="15905"/>
                    <a:pt x="1542" y="10800"/>
                  </a:cubicBezTo>
                  <a:cubicBezTo>
                    <a:pt x="1542" y="5694"/>
                    <a:pt x="5694" y="1542"/>
                    <a:pt x="10800" y="1542"/>
                  </a:cubicBezTo>
                  <a:cubicBezTo>
                    <a:pt x="15905" y="1542"/>
                    <a:pt x="20057" y="5694"/>
                    <a:pt x="20057" y="10800"/>
                  </a:cubicBezTo>
                  <a:cubicBezTo>
                    <a:pt x="20057" y="15905"/>
                    <a:pt x="15905" y="20057"/>
                    <a:pt x="10800" y="20057"/>
                  </a:cubicBezTo>
                  <a:moveTo>
                    <a:pt x="10800" y="0"/>
                  </a:moveTo>
                  <a:cubicBezTo>
                    <a:pt x="4834" y="0"/>
                    <a:pt x="0" y="4834"/>
                    <a:pt x="0" y="10800"/>
                  </a:cubicBezTo>
                  <a:cubicBezTo>
                    <a:pt x="0" y="16765"/>
                    <a:pt x="4834" y="21600"/>
                    <a:pt x="10800" y="21600"/>
                  </a:cubicBezTo>
                  <a:cubicBezTo>
                    <a:pt x="16765" y="21600"/>
                    <a:pt x="21599" y="16765"/>
                    <a:pt x="21599" y="10800"/>
                  </a:cubicBezTo>
                  <a:cubicBezTo>
                    <a:pt x="21599" y="4834"/>
                    <a:pt x="16765"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146" name="组合 145"/>
          <p:cNvGrpSpPr/>
          <p:nvPr/>
        </p:nvGrpSpPr>
        <p:grpSpPr>
          <a:xfrm>
            <a:off x="361950" y="3582988"/>
            <a:ext cx="269875" cy="358775"/>
            <a:chOff x="361950" y="3582988"/>
            <a:chExt cx="269875" cy="358775"/>
          </a:xfrm>
          <a:solidFill>
            <a:schemeClr val="bg1"/>
          </a:solidFill>
        </p:grpSpPr>
        <p:sp>
          <p:nvSpPr>
            <p:cNvPr id="147" name="AutoShape 108"/>
            <p:cNvSpPr/>
            <p:nvPr/>
          </p:nvSpPr>
          <p:spPr bwMode="auto">
            <a:xfrm>
              <a:off x="428625" y="3649663"/>
              <a:ext cx="134938" cy="1349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48" name="AutoShape 109"/>
            <p:cNvSpPr/>
            <p:nvPr/>
          </p:nvSpPr>
          <p:spPr bwMode="auto">
            <a:xfrm>
              <a:off x="361950" y="3582988"/>
              <a:ext cx="269875"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149" name="Group 112"/>
          <p:cNvGrpSpPr/>
          <p:nvPr/>
        </p:nvGrpSpPr>
        <p:grpSpPr>
          <a:xfrm>
            <a:off x="3909765" y="2886073"/>
            <a:ext cx="359779" cy="337063"/>
            <a:chOff x="5368132" y="3540125"/>
            <a:chExt cx="465138" cy="435769"/>
          </a:xfrm>
          <a:solidFill>
            <a:schemeClr val="bg1"/>
          </a:solidFill>
        </p:grpSpPr>
        <p:sp>
          <p:nvSpPr>
            <p:cNvPr id="150"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51"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152" name="AutoShape 112"/>
          <p:cNvSpPr/>
          <p:nvPr/>
        </p:nvSpPr>
        <p:spPr bwMode="auto">
          <a:xfrm>
            <a:off x="3190875" y="2863850"/>
            <a:ext cx="360363" cy="35877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153" name="组合 152"/>
          <p:cNvGrpSpPr/>
          <p:nvPr/>
        </p:nvGrpSpPr>
        <p:grpSpPr>
          <a:xfrm>
            <a:off x="2528974" y="2863357"/>
            <a:ext cx="246811" cy="359779"/>
            <a:chOff x="2528974" y="2863357"/>
            <a:chExt cx="246811" cy="359779"/>
          </a:xfrm>
          <a:solidFill>
            <a:schemeClr val="bg1"/>
          </a:solidFill>
        </p:grpSpPr>
        <p:sp>
          <p:nvSpPr>
            <p:cNvPr id="154"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55"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156" name="AutoShape 115"/>
          <p:cNvSpPr/>
          <p:nvPr/>
        </p:nvSpPr>
        <p:spPr bwMode="auto">
          <a:xfrm>
            <a:off x="1798638" y="2863850"/>
            <a:ext cx="269875"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57" name="AutoShape 116"/>
          <p:cNvSpPr/>
          <p:nvPr/>
        </p:nvSpPr>
        <p:spPr bwMode="auto">
          <a:xfrm>
            <a:off x="1911350" y="3076575"/>
            <a:ext cx="44450" cy="682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58" name="AutoShape 117"/>
          <p:cNvSpPr/>
          <p:nvPr/>
        </p:nvSpPr>
        <p:spPr bwMode="auto">
          <a:xfrm>
            <a:off x="1035050" y="2930525"/>
            <a:ext cx="360363" cy="269875"/>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r>
              <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rPr>
              <a:t>	</a:t>
            </a: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159" name="Group 121"/>
          <p:cNvGrpSpPr/>
          <p:nvPr/>
        </p:nvGrpSpPr>
        <p:grpSpPr>
          <a:xfrm>
            <a:off x="317500" y="2908790"/>
            <a:ext cx="359165" cy="269526"/>
            <a:chOff x="723900" y="3569494"/>
            <a:chExt cx="464344" cy="348456"/>
          </a:xfrm>
          <a:solidFill>
            <a:schemeClr val="bg1"/>
          </a:solidFill>
        </p:grpSpPr>
        <p:sp>
          <p:nvSpPr>
            <p:cNvPr id="160" name="AutoShape 118"/>
            <p:cNvSpPr/>
            <p:nvPr/>
          </p:nvSpPr>
          <p:spPr bwMode="auto">
            <a:xfrm>
              <a:off x="723900" y="3569494"/>
              <a:ext cx="464344" cy="348456"/>
            </a:xfrm>
            <a:custGeom>
              <a:avLst/>
              <a:gdLst>
                <a:gd name="T0" fmla="*/ 10732 w 21464"/>
                <a:gd name="T1" fmla="*/ 10800 h 21600"/>
                <a:gd name="T2" fmla="*/ 10732 w 21464"/>
                <a:gd name="T3" fmla="*/ 10800 h 21600"/>
                <a:gd name="T4" fmla="*/ 10732 w 21464"/>
                <a:gd name="T5" fmla="*/ 10800 h 21600"/>
                <a:gd name="T6" fmla="*/ 10732 w 21464"/>
                <a:gd name="T7" fmla="*/ 10800 h 21600"/>
              </a:gdLst>
              <a:ahLst/>
              <a:cxnLst>
                <a:cxn ang="0">
                  <a:pos x="T0" y="T1"/>
                </a:cxn>
                <a:cxn ang="0">
                  <a:pos x="T2" y="T3"/>
                </a:cxn>
                <a:cxn ang="0">
                  <a:pos x="T4" y="T5"/>
                </a:cxn>
                <a:cxn ang="0">
                  <a:pos x="T6" y="T7"/>
                </a:cxn>
              </a:cxnLst>
              <a:rect l="0" t="0" r="r" b="b"/>
              <a:pathLst>
                <a:path w="21464" h="2160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61" name="AutoShape 119"/>
            <p:cNvSpPr/>
            <p:nvPr/>
          </p:nvSpPr>
          <p:spPr bwMode="auto">
            <a:xfrm>
              <a:off x="1013619" y="3699669"/>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162" name="Group 124"/>
          <p:cNvGrpSpPr/>
          <p:nvPr/>
        </p:nvGrpSpPr>
        <p:grpSpPr>
          <a:xfrm>
            <a:off x="3909765" y="2178795"/>
            <a:ext cx="359779" cy="302680"/>
            <a:chOff x="5368132" y="2625725"/>
            <a:chExt cx="465138" cy="391319"/>
          </a:xfrm>
          <a:solidFill>
            <a:schemeClr val="bg1"/>
          </a:solidFill>
        </p:grpSpPr>
        <p:sp>
          <p:nvSpPr>
            <p:cNvPr id="163"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64"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65"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166" name="组合 165"/>
          <p:cNvGrpSpPr/>
          <p:nvPr/>
        </p:nvGrpSpPr>
        <p:grpSpPr>
          <a:xfrm>
            <a:off x="3191434" y="2145028"/>
            <a:ext cx="359165" cy="359165"/>
            <a:chOff x="3191434" y="2145028"/>
            <a:chExt cx="359165" cy="359165"/>
          </a:xfrm>
          <a:solidFill>
            <a:schemeClr val="bg1"/>
          </a:solidFill>
        </p:grpSpPr>
        <p:sp>
          <p:nvSpPr>
            <p:cNvPr id="167"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68"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69"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170" name="组合 169"/>
          <p:cNvGrpSpPr/>
          <p:nvPr/>
        </p:nvGrpSpPr>
        <p:grpSpPr>
          <a:xfrm flipH="1">
            <a:off x="2473104" y="2145028"/>
            <a:ext cx="359165" cy="359165"/>
            <a:chOff x="2473104" y="2145028"/>
            <a:chExt cx="359165" cy="359165"/>
          </a:xfrm>
          <a:solidFill>
            <a:schemeClr val="bg1"/>
          </a:solidFill>
        </p:grpSpPr>
        <p:sp>
          <p:nvSpPr>
            <p:cNvPr id="171"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72"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173" name="AutoShape 128"/>
          <p:cNvSpPr/>
          <p:nvPr/>
        </p:nvSpPr>
        <p:spPr bwMode="auto">
          <a:xfrm>
            <a:off x="1754188" y="2144713"/>
            <a:ext cx="360362"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74" name="AutoShape 129"/>
          <p:cNvSpPr/>
          <p:nvPr/>
        </p:nvSpPr>
        <p:spPr bwMode="auto">
          <a:xfrm>
            <a:off x="1979613" y="2189163"/>
            <a:ext cx="88900" cy="90487"/>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75" name="AutoShape 130"/>
          <p:cNvSpPr/>
          <p:nvPr/>
        </p:nvSpPr>
        <p:spPr bwMode="auto">
          <a:xfrm>
            <a:off x="1035050" y="2144713"/>
            <a:ext cx="360363" cy="358775"/>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76" name="AutoShape 131"/>
          <p:cNvSpPr/>
          <p:nvPr/>
        </p:nvSpPr>
        <p:spPr bwMode="auto">
          <a:xfrm>
            <a:off x="339725" y="2144713"/>
            <a:ext cx="314325"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057" y="5400"/>
                </a:moveTo>
                <a:lnTo>
                  <a:pt x="20057" y="6075"/>
                </a:lnTo>
                <a:lnTo>
                  <a:pt x="1542" y="6075"/>
                </a:lnTo>
                <a:lnTo>
                  <a:pt x="1542" y="5400"/>
                </a:lnTo>
                <a:lnTo>
                  <a:pt x="1542" y="4725"/>
                </a:lnTo>
                <a:cubicBezTo>
                  <a:pt x="1542" y="4352"/>
                  <a:pt x="1887" y="4050"/>
                  <a:pt x="2314" y="4050"/>
                </a:cubicBezTo>
                <a:lnTo>
                  <a:pt x="19285" y="4050"/>
                </a:lnTo>
                <a:cubicBezTo>
                  <a:pt x="19712" y="4050"/>
                  <a:pt x="20057" y="4352"/>
                  <a:pt x="20057" y="4725"/>
                </a:cubicBezTo>
                <a:cubicBezTo>
                  <a:pt x="20057" y="4725"/>
                  <a:pt x="20057" y="5400"/>
                  <a:pt x="20057" y="5400"/>
                </a:cubicBezTo>
                <a:close/>
                <a:moveTo>
                  <a:pt x="18514" y="18900"/>
                </a:moveTo>
                <a:cubicBezTo>
                  <a:pt x="18514" y="19644"/>
                  <a:pt x="17822" y="20249"/>
                  <a:pt x="16971" y="20249"/>
                </a:cubicBezTo>
                <a:lnTo>
                  <a:pt x="4628" y="20249"/>
                </a:lnTo>
                <a:cubicBezTo>
                  <a:pt x="3777" y="20249"/>
                  <a:pt x="3085" y="19644"/>
                  <a:pt x="3085" y="18900"/>
                </a:cubicBezTo>
                <a:lnTo>
                  <a:pt x="3085" y="7425"/>
                </a:lnTo>
                <a:lnTo>
                  <a:pt x="18514" y="7425"/>
                </a:lnTo>
                <a:cubicBezTo>
                  <a:pt x="18514" y="7425"/>
                  <a:pt x="18514" y="18900"/>
                  <a:pt x="18514" y="18900"/>
                </a:cubicBezTo>
                <a:close/>
                <a:moveTo>
                  <a:pt x="6171" y="2025"/>
                </a:moveTo>
                <a:cubicBezTo>
                  <a:pt x="6171" y="1652"/>
                  <a:pt x="6516" y="1350"/>
                  <a:pt x="6942" y="1350"/>
                </a:cubicBezTo>
                <a:lnTo>
                  <a:pt x="14657" y="1350"/>
                </a:lnTo>
                <a:cubicBezTo>
                  <a:pt x="15083" y="1350"/>
                  <a:pt x="15428" y="1652"/>
                  <a:pt x="15428" y="2025"/>
                </a:cubicBezTo>
                <a:lnTo>
                  <a:pt x="15428" y="2700"/>
                </a:lnTo>
                <a:lnTo>
                  <a:pt x="6171" y="2700"/>
                </a:lnTo>
                <a:cubicBezTo>
                  <a:pt x="6171" y="2700"/>
                  <a:pt x="6171" y="2025"/>
                  <a:pt x="6171" y="2025"/>
                </a:cubicBezTo>
                <a:close/>
                <a:moveTo>
                  <a:pt x="21585" y="4601"/>
                </a:moveTo>
                <a:cubicBezTo>
                  <a:pt x="21511" y="3541"/>
                  <a:pt x="20516" y="2700"/>
                  <a:pt x="19285" y="2700"/>
                </a:cubicBezTo>
                <a:lnTo>
                  <a:pt x="16971" y="2700"/>
                </a:lnTo>
                <a:lnTo>
                  <a:pt x="16971" y="2025"/>
                </a:lnTo>
                <a:cubicBezTo>
                  <a:pt x="16971" y="906"/>
                  <a:pt x="15935" y="0"/>
                  <a:pt x="14657" y="0"/>
                </a:cubicBezTo>
                <a:lnTo>
                  <a:pt x="6942" y="0"/>
                </a:lnTo>
                <a:cubicBezTo>
                  <a:pt x="5664" y="0"/>
                  <a:pt x="4628" y="906"/>
                  <a:pt x="4628" y="2025"/>
                </a:cubicBezTo>
                <a:lnTo>
                  <a:pt x="4628" y="2700"/>
                </a:lnTo>
                <a:lnTo>
                  <a:pt x="2314" y="2700"/>
                </a:lnTo>
                <a:cubicBezTo>
                  <a:pt x="1083" y="2700"/>
                  <a:pt x="88" y="3541"/>
                  <a:pt x="14" y="4601"/>
                </a:cubicBezTo>
                <a:lnTo>
                  <a:pt x="0" y="4601"/>
                </a:lnTo>
                <a:lnTo>
                  <a:pt x="0" y="5400"/>
                </a:lnTo>
                <a:lnTo>
                  <a:pt x="0" y="6075"/>
                </a:lnTo>
                <a:cubicBezTo>
                  <a:pt x="0" y="6820"/>
                  <a:pt x="691" y="7425"/>
                  <a:pt x="1542" y="7425"/>
                </a:cubicBezTo>
                <a:lnTo>
                  <a:pt x="1542" y="18900"/>
                </a:lnTo>
                <a:cubicBezTo>
                  <a:pt x="1542" y="20391"/>
                  <a:pt x="2924" y="21599"/>
                  <a:pt x="4628" y="21599"/>
                </a:cubicBezTo>
                <a:lnTo>
                  <a:pt x="16971" y="21599"/>
                </a:lnTo>
                <a:cubicBezTo>
                  <a:pt x="18675" y="21599"/>
                  <a:pt x="20057" y="20391"/>
                  <a:pt x="20057" y="18900"/>
                </a:cubicBezTo>
                <a:lnTo>
                  <a:pt x="20057" y="7425"/>
                </a:lnTo>
                <a:cubicBezTo>
                  <a:pt x="20908" y="7425"/>
                  <a:pt x="21599" y="6820"/>
                  <a:pt x="21599" y="6075"/>
                </a:cubicBezTo>
                <a:lnTo>
                  <a:pt x="21599" y="5400"/>
                </a:lnTo>
                <a:lnTo>
                  <a:pt x="21599" y="4601"/>
                </a:lnTo>
                <a:cubicBezTo>
                  <a:pt x="21599" y="4601"/>
                  <a:pt x="21585" y="4601"/>
                  <a:pt x="21585" y="4601"/>
                </a:cubicBezTo>
                <a:close/>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77" name="AutoShape 132"/>
          <p:cNvSpPr/>
          <p:nvPr/>
        </p:nvSpPr>
        <p:spPr bwMode="auto">
          <a:xfrm>
            <a:off x="406400" y="2290763"/>
            <a:ext cx="46038" cy="1682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78" name="AutoShape 133"/>
          <p:cNvSpPr/>
          <p:nvPr/>
        </p:nvSpPr>
        <p:spPr bwMode="auto">
          <a:xfrm>
            <a:off x="474663" y="2290763"/>
            <a:ext cx="44450" cy="1682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79" name="AutoShape 134"/>
          <p:cNvSpPr/>
          <p:nvPr/>
        </p:nvSpPr>
        <p:spPr bwMode="auto">
          <a:xfrm>
            <a:off x="541338" y="2290763"/>
            <a:ext cx="44450" cy="1682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80" name="AutoShape 135"/>
          <p:cNvSpPr/>
          <p:nvPr/>
        </p:nvSpPr>
        <p:spPr bwMode="auto">
          <a:xfrm>
            <a:off x="3910013" y="1482725"/>
            <a:ext cx="358775" cy="2460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681"/>
                </a:moveTo>
                <a:lnTo>
                  <a:pt x="19651" y="18681"/>
                </a:lnTo>
                <a:lnTo>
                  <a:pt x="19575" y="18681"/>
                </a:lnTo>
                <a:lnTo>
                  <a:pt x="16874" y="14754"/>
                </a:lnTo>
                <a:lnTo>
                  <a:pt x="16874" y="14727"/>
                </a:lnTo>
                <a:lnTo>
                  <a:pt x="16199" y="13745"/>
                </a:lnTo>
                <a:lnTo>
                  <a:pt x="16199" y="7854"/>
                </a:lnTo>
                <a:lnTo>
                  <a:pt x="19575" y="2945"/>
                </a:lnTo>
                <a:lnTo>
                  <a:pt x="19651" y="2945"/>
                </a:lnTo>
                <a:lnTo>
                  <a:pt x="20249" y="2945"/>
                </a:lnTo>
                <a:cubicBezTo>
                  <a:pt x="20249" y="2945"/>
                  <a:pt x="20249" y="18681"/>
                  <a:pt x="20249" y="18681"/>
                </a:cubicBezTo>
                <a:close/>
                <a:moveTo>
                  <a:pt x="2024" y="19636"/>
                </a:moveTo>
                <a:cubicBezTo>
                  <a:pt x="1651" y="19636"/>
                  <a:pt x="1349" y="19195"/>
                  <a:pt x="1349" y="18654"/>
                </a:cubicBezTo>
                <a:lnTo>
                  <a:pt x="1349" y="2945"/>
                </a:lnTo>
                <a:cubicBezTo>
                  <a:pt x="1349" y="2402"/>
                  <a:pt x="1651" y="1963"/>
                  <a:pt x="2024" y="1963"/>
                </a:cubicBezTo>
                <a:lnTo>
                  <a:pt x="14849" y="1963"/>
                </a:lnTo>
                <a:cubicBezTo>
                  <a:pt x="15221" y="1963"/>
                  <a:pt x="15524" y="2403"/>
                  <a:pt x="15524" y="2945"/>
                </a:cubicBezTo>
                <a:lnTo>
                  <a:pt x="15524" y="18654"/>
                </a:lnTo>
                <a:cubicBezTo>
                  <a:pt x="15524" y="19195"/>
                  <a:pt x="15221" y="19636"/>
                  <a:pt x="14849" y="19636"/>
                </a:cubicBezTo>
                <a:cubicBezTo>
                  <a:pt x="14849" y="19636"/>
                  <a:pt x="2024" y="19636"/>
                  <a:pt x="2024" y="19636"/>
                </a:cubicBezTo>
                <a:close/>
                <a:moveTo>
                  <a:pt x="20249" y="981"/>
                </a:moveTo>
                <a:lnTo>
                  <a:pt x="19651" y="981"/>
                </a:lnTo>
                <a:cubicBezTo>
                  <a:pt x="19296" y="981"/>
                  <a:pt x="18956" y="1185"/>
                  <a:pt x="18703" y="1547"/>
                </a:cubicBezTo>
                <a:lnTo>
                  <a:pt x="16874" y="4170"/>
                </a:lnTo>
                <a:lnTo>
                  <a:pt x="16874" y="2945"/>
                </a:lnTo>
                <a:cubicBezTo>
                  <a:pt x="16874" y="1317"/>
                  <a:pt x="15967" y="0"/>
                  <a:pt x="14849" y="0"/>
                </a:cubicBezTo>
                <a:lnTo>
                  <a:pt x="2024" y="0"/>
                </a:lnTo>
                <a:cubicBezTo>
                  <a:pt x="908" y="0"/>
                  <a:pt x="0" y="1320"/>
                  <a:pt x="0" y="2945"/>
                </a:cubicBezTo>
                <a:lnTo>
                  <a:pt x="0" y="9789"/>
                </a:lnTo>
                <a:lnTo>
                  <a:pt x="0" y="18654"/>
                </a:lnTo>
                <a:cubicBezTo>
                  <a:pt x="0" y="20281"/>
                  <a:pt x="905" y="21599"/>
                  <a:pt x="2024" y="21599"/>
                </a:cubicBezTo>
                <a:lnTo>
                  <a:pt x="14849" y="21599"/>
                </a:lnTo>
                <a:cubicBezTo>
                  <a:pt x="15967" y="21599"/>
                  <a:pt x="16874" y="20281"/>
                  <a:pt x="16874" y="18654"/>
                </a:cubicBezTo>
                <a:lnTo>
                  <a:pt x="16874" y="17456"/>
                </a:lnTo>
                <a:lnTo>
                  <a:pt x="18703" y="20079"/>
                </a:lnTo>
                <a:cubicBezTo>
                  <a:pt x="18956" y="20442"/>
                  <a:pt x="19296" y="20645"/>
                  <a:pt x="19651" y="20645"/>
                </a:cubicBezTo>
                <a:lnTo>
                  <a:pt x="20249" y="20645"/>
                </a:lnTo>
                <a:cubicBezTo>
                  <a:pt x="20994" y="20645"/>
                  <a:pt x="21600" y="19765"/>
                  <a:pt x="21600" y="18681"/>
                </a:cubicBezTo>
                <a:lnTo>
                  <a:pt x="21600" y="2945"/>
                </a:lnTo>
                <a:cubicBezTo>
                  <a:pt x="21600" y="1860"/>
                  <a:pt x="20994" y="981"/>
                  <a:pt x="20249" y="98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181" name="组合 180"/>
          <p:cNvGrpSpPr/>
          <p:nvPr/>
        </p:nvGrpSpPr>
        <p:grpSpPr>
          <a:xfrm>
            <a:off x="3190875" y="1425575"/>
            <a:ext cx="360363" cy="360363"/>
            <a:chOff x="3190875" y="1425575"/>
            <a:chExt cx="360363" cy="360363"/>
          </a:xfrm>
          <a:solidFill>
            <a:schemeClr val="bg1"/>
          </a:solidFill>
        </p:grpSpPr>
        <p:sp>
          <p:nvSpPr>
            <p:cNvPr id="182" name="AutoShape 136"/>
            <p:cNvSpPr/>
            <p:nvPr/>
          </p:nvSpPr>
          <p:spPr bwMode="auto">
            <a:xfrm>
              <a:off x="3382963" y="1471613"/>
              <a:ext cx="117475" cy="1174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83" name="AutoShape 137"/>
            <p:cNvSpPr/>
            <p:nvPr/>
          </p:nvSpPr>
          <p:spPr bwMode="auto">
            <a:xfrm>
              <a:off x="3190875" y="1425575"/>
              <a:ext cx="360363" cy="360363"/>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84" name="AutoShape 138"/>
            <p:cNvSpPr/>
            <p:nvPr/>
          </p:nvSpPr>
          <p:spPr bwMode="auto">
            <a:xfrm>
              <a:off x="3382963" y="1425575"/>
              <a:ext cx="168275" cy="1682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185" name="AutoShape 139"/>
          <p:cNvSpPr/>
          <p:nvPr/>
        </p:nvSpPr>
        <p:spPr bwMode="auto">
          <a:xfrm>
            <a:off x="2473325" y="1425575"/>
            <a:ext cx="358775" cy="349250"/>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86" name="AutoShape 140"/>
          <p:cNvSpPr/>
          <p:nvPr/>
        </p:nvSpPr>
        <p:spPr bwMode="auto">
          <a:xfrm>
            <a:off x="1798638" y="1516063"/>
            <a:ext cx="225425" cy="182562"/>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87" name="AutoShape 141"/>
          <p:cNvSpPr/>
          <p:nvPr/>
        </p:nvSpPr>
        <p:spPr bwMode="auto">
          <a:xfrm>
            <a:off x="1754188" y="1471613"/>
            <a:ext cx="358775" cy="279400"/>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88" name="AutoShape 142"/>
          <p:cNvSpPr/>
          <p:nvPr/>
        </p:nvSpPr>
        <p:spPr bwMode="auto">
          <a:xfrm>
            <a:off x="2035175" y="1527175"/>
            <a:ext cx="33338" cy="333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89" name="AutoShape 143"/>
          <p:cNvSpPr/>
          <p:nvPr/>
        </p:nvSpPr>
        <p:spPr bwMode="auto">
          <a:xfrm>
            <a:off x="2024063" y="1673225"/>
            <a:ext cx="44450" cy="1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90" name="AutoShape 144"/>
          <p:cNvSpPr/>
          <p:nvPr/>
        </p:nvSpPr>
        <p:spPr bwMode="auto">
          <a:xfrm>
            <a:off x="2035175" y="1639888"/>
            <a:ext cx="44450" cy="11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91" name="AutoShape 145"/>
          <p:cNvSpPr/>
          <p:nvPr/>
        </p:nvSpPr>
        <p:spPr bwMode="auto">
          <a:xfrm>
            <a:off x="2035175" y="1606550"/>
            <a:ext cx="44450" cy="1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92" name="AutoShape 146"/>
          <p:cNvSpPr/>
          <p:nvPr/>
        </p:nvSpPr>
        <p:spPr bwMode="auto">
          <a:xfrm>
            <a:off x="1844675" y="1560513"/>
            <a:ext cx="66675" cy="47625"/>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193" name="组合 192"/>
          <p:cNvGrpSpPr/>
          <p:nvPr/>
        </p:nvGrpSpPr>
        <p:grpSpPr>
          <a:xfrm>
            <a:off x="1035050" y="1447800"/>
            <a:ext cx="360363" cy="315913"/>
            <a:chOff x="1035050" y="1447800"/>
            <a:chExt cx="360363" cy="315913"/>
          </a:xfrm>
          <a:solidFill>
            <a:schemeClr val="bg1"/>
          </a:solidFill>
        </p:grpSpPr>
        <p:sp>
          <p:nvSpPr>
            <p:cNvPr id="194" name="AutoShape 147"/>
            <p:cNvSpPr/>
            <p:nvPr/>
          </p:nvSpPr>
          <p:spPr bwMode="auto">
            <a:xfrm>
              <a:off x="1035050" y="1447800"/>
              <a:ext cx="360363" cy="315913"/>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95" name="AutoShape 148"/>
            <p:cNvSpPr/>
            <p:nvPr/>
          </p:nvSpPr>
          <p:spPr bwMode="auto">
            <a:xfrm>
              <a:off x="1092200" y="1504950"/>
              <a:ext cx="52388" cy="523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196" name="AutoShape 149"/>
          <p:cNvSpPr/>
          <p:nvPr/>
        </p:nvSpPr>
        <p:spPr bwMode="auto">
          <a:xfrm>
            <a:off x="317500" y="1471613"/>
            <a:ext cx="358775" cy="2571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537" y="19720"/>
                </a:moveTo>
                <a:lnTo>
                  <a:pt x="16537" y="19721"/>
                </a:lnTo>
                <a:lnTo>
                  <a:pt x="4387" y="19721"/>
                </a:lnTo>
                <a:cubicBezTo>
                  <a:pt x="2713" y="19720"/>
                  <a:pt x="1350" y="17824"/>
                  <a:pt x="1350" y="15494"/>
                </a:cubicBezTo>
                <a:cubicBezTo>
                  <a:pt x="1350" y="13992"/>
                  <a:pt x="1918" y="12635"/>
                  <a:pt x="2871" y="11862"/>
                </a:cubicBezTo>
                <a:cubicBezTo>
                  <a:pt x="3797" y="11123"/>
                  <a:pt x="3860" y="10975"/>
                  <a:pt x="3472" y="9647"/>
                </a:cubicBezTo>
                <a:cubicBezTo>
                  <a:pt x="3406" y="9374"/>
                  <a:pt x="3375" y="9136"/>
                  <a:pt x="3375" y="8921"/>
                </a:cubicBezTo>
                <a:cubicBezTo>
                  <a:pt x="3375" y="7626"/>
                  <a:pt x="4131" y="6573"/>
                  <a:pt x="5062" y="6573"/>
                </a:cubicBezTo>
                <a:cubicBezTo>
                  <a:pt x="5062" y="6573"/>
                  <a:pt x="5505" y="6529"/>
                  <a:pt x="5976" y="6789"/>
                </a:cubicBezTo>
                <a:cubicBezTo>
                  <a:pt x="6750" y="7219"/>
                  <a:pt x="6834" y="6808"/>
                  <a:pt x="7200" y="5701"/>
                </a:cubicBezTo>
                <a:cubicBezTo>
                  <a:pt x="7974" y="3380"/>
                  <a:pt x="9652" y="1878"/>
                  <a:pt x="11475" y="1878"/>
                </a:cubicBezTo>
                <a:cubicBezTo>
                  <a:pt x="13905" y="1878"/>
                  <a:pt x="15914" y="4435"/>
                  <a:pt x="16148" y="7826"/>
                </a:cubicBezTo>
                <a:cubicBezTo>
                  <a:pt x="16231" y="9171"/>
                  <a:pt x="16231" y="9171"/>
                  <a:pt x="17239" y="9491"/>
                </a:cubicBezTo>
                <a:cubicBezTo>
                  <a:pt x="18984" y="9955"/>
                  <a:pt x="20250" y="12085"/>
                  <a:pt x="20250" y="14555"/>
                </a:cubicBezTo>
                <a:cubicBezTo>
                  <a:pt x="20250" y="17404"/>
                  <a:pt x="18585" y="19720"/>
                  <a:pt x="16537" y="19720"/>
                </a:cubicBezTo>
                <a:moveTo>
                  <a:pt x="17492" y="7647"/>
                </a:moveTo>
                <a:cubicBezTo>
                  <a:pt x="17196" y="3362"/>
                  <a:pt x="14632" y="0"/>
                  <a:pt x="11475" y="0"/>
                </a:cubicBezTo>
                <a:cubicBezTo>
                  <a:pt x="9031" y="0"/>
                  <a:pt x="6939" y="2017"/>
                  <a:pt x="5976" y="4911"/>
                </a:cubicBezTo>
                <a:cubicBezTo>
                  <a:pt x="5685" y="4784"/>
                  <a:pt x="5383" y="4695"/>
                  <a:pt x="5062" y="4695"/>
                </a:cubicBezTo>
                <a:cubicBezTo>
                  <a:pt x="3385" y="4695"/>
                  <a:pt x="2025" y="6589"/>
                  <a:pt x="2025" y="8921"/>
                </a:cubicBezTo>
                <a:cubicBezTo>
                  <a:pt x="2025" y="9385"/>
                  <a:pt x="2092" y="9824"/>
                  <a:pt x="2191" y="10240"/>
                </a:cubicBezTo>
                <a:cubicBezTo>
                  <a:pt x="886" y="11298"/>
                  <a:pt x="0" y="13242"/>
                  <a:pt x="0" y="15494"/>
                </a:cubicBezTo>
                <a:cubicBezTo>
                  <a:pt x="0" y="18866"/>
                  <a:pt x="1964" y="21599"/>
                  <a:pt x="4387" y="21599"/>
                </a:cubicBezTo>
                <a:lnTo>
                  <a:pt x="4387" y="21600"/>
                </a:lnTo>
                <a:lnTo>
                  <a:pt x="16537" y="21600"/>
                </a:lnTo>
                <a:lnTo>
                  <a:pt x="16537" y="21599"/>
                </a:lnTo>
                <a:cubicBezTo>
                  <a:pt x="19334" y="21599"/>
                  <a:pt x="21599" y="18446"/>
                  <a:pt x="21599" y="14555"/>
                </a:cubicBezTo>
                <a:cubicBezTo>
                  <a:pt x="21599" y="11120"/>
                  <a:pt x="19831" y="8269"/>
                  <a:pt x="17492" y="7647"/>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3545109" y="483264"/>
            <a:ext cx="2017007" cy="768350"/>
          </a:xfrm>
          <a:prstGeom prst="rect">
            <a:avLst/>
          </a:prstGeom>
        </p:spPr>
        <p:txBody>
          <a:bodyPr wrap="square">
            <a:spAutoFit/>
          </a:bodyPr>
          <a:lstStyle/>
          <a:p>
            <a:pPr algn="ctr" defTabSz="685800"/>
            <a:r>
              <a:rPr lang="en-US" altLang="zh-CN" sz="4400">
                <a:solidFill>
                  <a:schemeClr val="tx1">
                    <a:lumMod val="75000"/>
                    <a:lumOff val="25000"/>
                  </a:schemeClr>
                </a:solidFill>
                <a:latin typeface="+mj-ea"/>
                <a:ea typeface="+mj-ea"/>
                <a:sym typeface="Arial" panose="020B0604020202020204" pitchFamily="34" charset="0"/>
              </a:rPr>
              <a:t>content</a:t>
            </a:r>
            <a:endParaRPr lang="en-US" altLang="zh-CN" sz="4400">
              <a:solidFill>
                <a:schemeClr val="tx1">
                  <a:lumMod val="75000"/>
                  <a:lumOff val="25000"/>
                </a:schemeClr>
              </a:solidFill>
              <a:latin typeface="+mj-ea"/>
              <a:ea typeface="+mj-ea"/>
              <a:sym typeface="Arial" panose="020B0604020202020204" pitchFamily="34" charset="0"/>
            </a:endParaRPr>
          </a:p>
        </p:txBody>
      </p:sp>
      <p:sp>
        <p:nvSpPr>
          <p:cNvPr id="7" name="矩形 6"/>
          <p:cNvSpPr/>
          <p:nvPr/>
        </p:nvSpPr>
        <p:spPr>
          <a:xfrm rot="5400000">
            <a:off x="1224915" y="2558968"/>
            <a:ext cx="1100455" cy="368300"/>
          </a:xfrm>
          <a:prstGeom prst="rect">
            <a:avLst/>
          </a:prstGeom>
        </p:spPr>
        <p:txBody>
          <a:bodyPr wrap="square">
            <a:spAutoFit/>
          </a:bodyPr>
          <a:lstStyle/>
          <a:p>
            <a:pPr algn="l" defTabSz="685800"/>
            <a:r>
              <a:rPr lang="zh-CN" altLang="en-US">
                <a:solidFill>
                  <a:schemeClr val="tx1">
                    <a:lumMod val="75000"/>
                    <a:lumOff val="25000"/>
                  </a:schemeClr>
                </a:solidFill>
                <a:latin typeface="+mj-ea"/>
                <a:ea typeface="+mj-ea"/>
                <a:sym typeface="Arial" panose="020B0604020202020204" pitchFamily="34" charset="0"/>
              </a:rPr>
              <a:t>Subtitle</a:t>
            </a:r>
            <a:endParaRPr lang="zh-CN" altLang="en-US">
              <a:solidFill>
                <a:schemeClr val="tx1">
                  <a:lumMod val="75000"/>
                  <a:lumOff val="25000"/>
                </a:schemeClr>
              </a:solidFill>
              <a:latin typeface="+mj-ea"/>
              <a:ea typeface="+mj-ea"/>
              <a:sym typeface="Arial" panose="020B0604020202020204" pitchFamily="34" charset="0"/>
            </a:endParaRPr>
          </a:p>
        </p:txBody>
      </p:sp>
      <p:sp>
        <p:nvSpPr>
          <p:cNvPr id="9" name="矩形 8"/>
          <p:cNvSpPr/>
          <p:nvPr/>
        </p:nvSpPr>
        <p:spPr>
          <a:xfrm rot="5400000">
            <a:off x="377515" y="3197224"/>
            <a:ext cx="2262583" cy="253916"/>
          </a:xfrm>
          <a:prstGeom prst="rect">
            <a:avLst/>
          </a:prstGeom>
        </p:spPr>
        <p:txBody>
          <a:bodyPr wrap="square">
            <a:spAutoFit/>
          </a:bodyPr>
          <a:lstStyle/>
          <a:p>
            <a:pPr defTabSz="685800"/>
            <a:r>
              <a:rPr lang="en-US" altLang="zh-CN" sz="1050">
                <a:solidFill>
                  <a:schemeClr val="tx1">
                    <a:lumMod val="65000"/>
                    <a:lumOff val="35000"/>
                  </a:schemeClr>
                </a:solidFill>
                <a:latin typeface="Arial" panose="020B0604020202020204" pitchFamily="34" charset="0"/>
                <a:ea typeface="Arial" panose="020B0604020202020204" pitchFamily="34" charset="0"/>
              </a:rPr>
              <a:t>Add template title here</a:t>
            </a:r>
            <a:endParaRPr lang="zh-CN" altLang="en-US" sz="1050">
              <a:solidFill>
                <a:schemeClr val="tx1">
                  <a:lumMod val="65000"/>
                  <a:lumOff val="35000"/>
                </a:schemeClr>
              </a:solidFill>
              <a:latin typeface="Arial" panose="020B0604020202020204" pitchFamily="34" charset="0"/>
              <a:ea typeface="Arial" panose="020B0604020202020204" pitchFamily="34" charset="0"/>
            </a:endParaRPr>
          </a:p>
        </p:txBody>
      </p:sp>
      <p:sp>
        <p:nvSpPr>
          <p:cNvPr id="3" name="椭圆 2"/>
          <p:cNvSpPr/>
          <p:nvPr/>
        </p:nvSpPr>
        <p:spPr>
          <a:xfrm>
            <a:off x="1407268" y="1589037"/>
            <a:ext cx="531446" cy="531446"/>
          </a:xfrm>
          <a:prstGeom prst="ellipse">
            <a:avLst/>
          </a:prstGeom>
          <a:solidFill>
            <a:srgbClr val="89B8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PANDADA"/>
          <p:cNvSpPr txBox="1"/>
          <p:nvPr/>
        </p:nvSpPr>
        <p:spPr>
          <a:xfrm>
            <a:off x="1381848" y="1562373"/>
            <a:ext cx="556866" cy="583565"/>
          </a:xfrm>
          <a:prstGeom prst="rect">
            <a:avLst/>
          </a:prstGeom>
          <a:noFill/>
        </p:spPr>
        <p:txBody>
          <a:bodyPr wrap="square" rtlCol="0">
            <a:spAutoFit/>
          </a:bodyPr>
          <a:lstStyle/>
          <a:p>
            <a:pPr algn="ctr" defTabSz="685800">
              <a:defRPr/>
            </a:pPr>
            <a:r>
              <a:rPr lang="en-US" sz="3200">
                <a:solidFill>
                  <a:schemeClr val="bg1"/>
                </a:solidFill>
                <a:latin typeface="+mj-ea"/>
                <a:ea typeface="+mj-ea"/>
              </a:rPr>
              <a:t>1</a:t>
            </a:r>
            <a:endParaRPr lang="en-US" sz="3200">
              <a:solidFill>
                <a:schemeClr val="bg1"/>
              </a:solidFill>
              <a:latin typeface="+mj-ea"/>
              <a:ea typeface="+mj-ea"/>
            </a:endParaRPr>
          </a:p>
        </p:txBody>
      </p:sp>
      <p:sp>
        <p:nvSpPr>
          <p:cNvPr id="24" name="矩形 23"/>
          <p:cNvSpPr/>
          <p:nvPr/>
        </p:nvSpPr>
        <p:spPr>
          <a:xfrm rot="5400000">
            <a:off x="2931795" y="2728195"/>
            <a:ext cx="1438910" cy="368300"/>
          </a:xfrm>
          <a:prstGeom prst="rect">
            <a:avLst/>
          </a:prstGeom>
        </p:spPr>
        <p:txBody>
          <a:bodyPr wrap="square">
            <a:spAutoFit/>
          </a:bodyPr>
          <a:lstStyle/>
          <a:p>
            <a:pPr algn="l" defTabSz="685800"/>
            <a:r>
              <a:rPr lang="zh-CN" altLang="en-US">
                <a:solidFill>
                  <a:schemeClr val="tx1">
                    <a:lumMod val="75000"/>
                    <a:lumOff val="25000"/>
                  </a:schemeClr>
                </a:solidFill>
                <a:latin typeface="+mj-ea"/>
                <a:ea typeface="+mj-ea"/>
                <a:sym typeface="Arial" panose="020B0604020202020204" pitchFamily="34" charset="0"/>
              </a:rPr>
              <a:t>Subtitle</a:t>
            </a:r>
            <a:endParaRPr lang="zh-CN" altLang="en-US">
              <a:solidFill>
                <a:schemeClr val="tx1">
                  <a:lumMod val="75000"/>
                  <a:lumOff val="25000"/>
                </a:schemeClr>
              </a:solidFill>
              <a:latin typeface="+mj-ea"/>
              <a:ea typeface="+mj-ea"/>
              <a:sym typeface="Arial" panose="020B0604020202020204" pitchFamily="34" charset="0"/>
            </a:endParaRPr>
          </a:p>
        </p:txBody>
      </p:sp>
      <p:sp>
        <p:nvSpPr>
          <p:cNvPr id="26" name="矩形 25"/>
          <p:cNvSpPr/>
          <p:nvPr/>
        </p:nvSpPr>
        <p:spPr>
          <a:xfrm rot="5400000">
            <a:off x="2260163" y="3197224"/>
            <a:ext cx="2262583" cy="253916"/>
          </a:xfrm>
          <a:prstGeom prst="rect">
            <a:avLst/>
          </a:prstGeom>
        </p:spPr>
        <p:txBody>
          <a:bodyPr wrap="square">
            <a:spAutoFit/>
          </a:bodyPr>
          <a:lstStyle/>
          <a:p>
            <a:pPr defTabSz="685800"/>
            <a:r>
              <a:rPr lang="en-US" altLang="zh-CN" sz="1050">
                <a:solidFill>
                  <a:schemeClr val="tx1">
                    <a:lumMod val="65000"/>
                    <a:lumOff val="35000"/>
                  </a:schemeClr>
                </a:solidFill>
                <a:latin typeface="Arial" panose="020B0604020202020204" pitchFamily="34" charset="0"/>
                <a:ea typeface="Arial" panose="020B0604020202020204" pitchFamily="34" charset="0"/>
              </a:rPr>
              <a:t>Add template title here</a:t>
            </a:r>
            <a:endParaRPr lang="zh-CN" altLang="en-US" sz="1050">
              <a:solidFill>
                <a:schemeClr val="tx1">
                  <a:lumMod val="65000"/>
                  <a:lumOff val="35000"/>
                </a:schemeClr>
              </a:solidFill>
              <a:latin typeface="Arial" panose="020B0604020202020204" pitchFamily="34" charset="0"/>
              <a:ea typeface="Arial" panose="020B0604020202020204" pitchFamily="34" charset="0"/>
            </a:endParaRPr>
          </a:p>
        </p:txBody>
      </p:sp>
      <p:sp>
        <p:nvSpPr>
          <p:cNvPr id="28" name="椭圆 27"/>
          <p:cNvSpPr/>
          <p:nvPr/>
        </p:nvSpPr>
        <p:spPr>
          <a:xfrm>
            <a:off x="3289916" y="1589037"/>
            <a:ext cx="531446" cy="531446"/>
          </a:xfrm>
          <a:prstGeom prst="ellipse">
            <a:avLst/>
          </a:prstGeom>
          <a:solidFill>
            <a:srgbClr val="CDE0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PANDADA"/>
          <p:cNvSpPr txBox="1"/>
          <p:nvPr/>
        </p:nvSpPr>
        <p:spPr>
          <a:xfrm>
            <a:off x="3264496" y="1562373"/>
            <a:ext cx="556866" cy="583565"/>
          </a:xfrm>
          <a:prstGeom prst="rect">
            <a:avLst/>
          </a:prstGeom>
          <a:noFill/>
        </p:spPr>
        <p:txBody>
          <a:bodyPr wrap="square" rtlCol="0">
            <a:spAutoFit/>
          </a:bodyPr>
          <a:lstStyle/>
          <a:p>
            <a:pPr algn="ctr" defTabSz="685800">
              <a:defRPr/>
            </a:pPr>
            <a:r>
              <a:rPr lang="en-US" sz="3200">
                <a:solidFill>
                  <a:schemeClr val="bg1"/>
                </a:solidFill>
                <a:latin typeface="+mj-ea"/>
                <a:ea typeface="+mj-ea"/>
              </a:rPr>
              <a:t>2</a:t>
            </a:r>
            <a:endParaRPr lang="en-US" sz="3200">
              <a:solidFill>
                <a:schemeClr val="bg1"/>
              </a:solidFill>
              <a:latin typeface="+mj-ea"/>
              <a:ea typeface="+mj-ea"/>
            </a:endParaRPr>
          </a:p>
        </p:txBody>
      </p:sp>
      <p:sp>
        <p:nvSpPr>
          <p:cNvPr id="37" name="矩形 36"/>
          <p:cNvSpPr/>
          <p:nvPr/>
        </p:nvSpPr>
        <p:spPr>
          <a:xfrm rot="5400000">
            <a:off x="4750435" y="2778043"/>
            <a:ext cx="1538605" cy="368300"/>
          </a:xfrm>
          <a:prstGeom prst="rect">
            <a:avLst/>
          </a:prstGeom>
        </p:spPr>
        <p:txBody>
          <a:bodyPr wrap="square">
            <a:spAutoFit/>
          </a:bodyPr>
          <a:lstStyle/>
          <a:p>
            <a:pPr algn="l" defTabSz="685800"/>
            <a:r>
              <a:rPr lang="zh-CN" altLang="en-US">
                <a:solidFill>
                  <a:schemeClr val="tx1">
                    <a:lumMod val="75000"/>
                    <a:lumOff val="25000"/>
                  </a:schemeClr>
                </a:solidFill>
                <a:latin typeface="+mj-ea"/>
                <a:ea typeface="+mj-ea"/>
                <a:sym typeface="Arial" panose="020B0604020202020204" pitchFamily="34" charset="0"/>
              </a:rPr>
              <a:t>Subtitle</a:t>
            </a:r>
            <a:endParaRPr lang="zh-CN" altLang="en-US">
              <a:solidFill>
                <a:schemeClr val="tx1">
                  <a:lumMod val="75000"/>
                  <a:lumOff val="25000"/>
                </a:schemeClr>
              </a:solidFill>
              <a:latin typeface="+mj-ea"/>
              <a:ea typeface="+mj-ea"/>
              <a:sym typeface="Arial" panose="020B0604020202020204" pitchFamily="34" charset="0"/>
            </a:endParaRPr>
          </a:p>
        </p:txBody>
      </p:sp>
      <p:sp>
        <p:nvSpPr>
          <p:cNvPr id="38" name="矩形 37"/>
          <p:cNvSpPr/>
          <p:nvPr/>
        </p:nvSpPr>
        <p:spPr>
          <a:xfrm rot="5400000">
            <a:off x="4142811" y="3197224"/>
            <a:ext cx="2262583" cy="253916"/>
          </a:xfrm>
          <a:prstGeom prst="rect">
            <a:avLst/>
          </a:prstGeom>
        </p:spPr>
        <p:txBody>
          <a:bodyPr wrap="square">
            <a:spAutoFit/>
          </a:bodyPr>
          <a:lstStyle/>
          <a:p>
            <a:pPr defTabSz="685800"/>
            <a:r>
              <a:rPr lang="en-US" altLang="zh-CN" sz="1050">
                <a:solidFill>
                  <a:schemeClr val="tx1">
                    <a:lumMod val="65000"/>
                    <a:lumOff val="35000"/>
                  </a:schemeClr>
                </a:solidFill>
                <a:latin typeface="Arial" panose="020B0604020202020204" pitchFamily="34" charset="0"/>
                <a:ea typeface="Arial" panose="020B0604020202020204" pitchFamily="34" charset="0"/>
              </a:rPr>
              <a:t>Add template title here</a:t>
            </a:r>
            <a:endParaRPr lang="zh-CN" altLang="en-US" sz="1050">
              <a:solidFill>
                <a:schemeClr val="tx1">
                  <a:lumMod val="65000"/>
                  <a:lumOff val="35000"/>
                </a:schemeClr>
              </a:solidFill>
              <a:latin typeface="Arial" panose="020B0604020202020204" pitchFamily="34" charset="0"/>
              <a:ea typeface="Arial" panose="020B0604020202020204" pitchFamily="34" charset="0"/>
            </a:endParaRPr>
          </a:p>
        </p:txBody>
      </p:sp>
      <p:sp>
        <p:nvSpPr>
          <p:cNvPr id="40" name="椭圆 39"/>
          <p:cNvSpPr/>
          <p:nvPr/>
        </p:nvSpPr>
        <p:spPr>
          <a:xfrm>
            <a:off x="5172564" y="1589037"/>
            <a:ext cx="531446" cy="531446"/>
          </a:xfrm>
          <a:prstGeom prst="ellipse">
            <a:avLst/>
          </a:prstGeom>
          <a:solidFill>
            <a:srgbClr val="B0C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PANDADA"/>
          <p:cNvSpPr txBox="1"/>
          <p:nvPr/>
        </p:nvSpPr>
        <p:spPr>
          <a:xfrm>
            <a:off x="5147144" y="1562373"/>
            <a:ext cx="556866" cy="583565"/>
          </a:xfrm>
          <a:prstGeom prst="rect">
            <a:avLst/>
          </a:prstGeom>
          <a:noFill/>
        </p:spPr>
        <p:txBody>
          <a:bodyPr wrap="square" rtlCol="0">
            <a:spAutoFit/>
          </a:bodyPr>
          <a:lstStyle/>
          <a:p>
            <a:pPr algn="ctr" defTabSz="685800">
              <a:defRPr/>
            </a:pPr>
            <a:r>
              <a:rPr lang="en-US" sz="3200">
                <a:solidFill>
                  <a:schemeClr val="bg1"/>
                </a:solidFill>
                <a:latin typeface="+mj-ea"/>
                <a:ea typeface="+mj-ea"/>
              </a:rPr>
              <a:t>3</a:t>
            </a:r>
            <a:endParaRPr lang="en-US" sz="3200">
              <a:solidFill>
                <a:schemeClr val="bg1"/>
              </a:solidFill>
              <a:latin typeface="+mj-ea"/>
              <a:ea typeface="+mj-ea"/>
            </a:endParaRPr>
          </a:p>
        </p:txBody>
      </p:sp>
      <p:sp>
        <p:nvSpPr>
          <p:cNvPr id="42" name="矩形 41"/>
          <p:cNvSpPr/>
          <p:nvPr/>
        </p:nvSpPr>
        <p:spPr>
          <a:xfrm rot="5400000">
            <a:off x="6955155" y="2493563"/>
            <a:ext cx="969645" cy="368300"/>
          </a:xfrm>
          <a:prstGeom prst="rect">
            <a:avLst/>
          </a:prstGeom>
        </p:spPr>
        <p:txBody>
          <a:bodyPr wrap="square">
            <a:spAutoFit/>
          </a:bodyPr>
          <a:lstStyle/>
          <a:p>
            <a:pPr algn="l" defTabSz="685800"/>
            <a:r>
              <a:rPr lang="zh-CN" altLang="en-US">
                <a:solidFill>
                  <a:schemeClr val="tx1">
                    <a:lumMod val="75000"/>
                    <a:lumOff val="25000"/>
                  </a:schemeClr>
                </a:solidFill>
                <a:latin typeface="+mj-ea"/>
                <a:ea typeface="+mj-ea"/>
                <a:sym typeface="Arial" panose="020B0604020202020204" pitchFamily="34" charset="0"/>
              </a:rPr>
              <a:t>Subtitle</a:t>
            </a:r>
            <a:endParaRPr lang="zh-CN" altLang="en-US">
              <a:solidFill>
                <a:schemeClr val="tx1">
                  <a:lumMod val="75000"/>
                  <a:lumOff val="25000"/>
                </a:schemeClr>
              </a:solidFill>
              <a:latin typeface="+mj-ea"/>
              <a:ea typeface="+mj-ea"/>
              <a:sym typeface="Arial" panose="020B0604020202020204" pitchFamily="34" charset="0"/>
            </a:endParaRPr>
          </a:p>
        </p:txBody>
      </p:sp>
      <p:sp>
        <p:nvSpPr>
          <p:cNvPr id="43" name="矩形 42"/>
          <p:cNvSpPr/>
          <p:nvPr/>
        </p:nvSpPr>
        <p:spPr>
          <a:xfrm rot="5400000">
            <a:off x="6025458" y="3197224"/>
            <a:ext cx="2262583" cy="253916"/>
          </a:xfrm>
          <a:prstGeom prst="rect">
            <a:avLst/>
          </a:prstGeom>
        </p:spPr>
        <p:txBody>
          <a:bodyPr wrap="square">
            <a:spAutoFit/>
          </a:bodyPr>
          <a:lstStyle/>
          <a:p>
            <a:pPr defTabSz="685800"/>
            <a:r>
              <a:rPr lang="en-US" altLang="zh-CN" sz="1050">
                <a:solidFill>
                  <a:schemeClr val="tx1">
                    <a:lumMod val="65000"/>
                    <a:lumOff val="35000"/>
                  </a:schemeClr>
                </a:solidFill>
                <a:latin typeface="Arial" panose="020B0604020202020204" pitchFamily="34" charset="0"/>
                <a:ea typeface="Arial" panose="020B0604020202020204" pitchFamily="34" charset="0"/>
              </a:rPr>
              <a:t>Add template title here</a:t>
            </a:r>
            <a:endParaRPr lang="zh-CN" altLang="en-US" sz="1050">
              <a:solidFill>
                <a:schemeClr val="tx1">
                  <a:lumMod val="65000"/>
                  <a:lumOff val="35000"/>
                </a:schemeClr>
              </a:solidFill>
              <a:latin typeface="Arial" panose="020B0604020202020204" pitchFamily="34" charset="0"/>
              <a:ea typeface="Arial" panose="020B0604020202020204" pitchFamily="34" charset="0"/>
            </a:endParaRPr>
          </a:p>
        </p:txBody>
      </p:sp>
      <p:sp>
        <p:nvSpPr>
          <p:cNvPr id="45" name="椭圆 44"/>
          <p:cNvSpPr/>
          <p:nvPr/>
        </p:nvSpPr>
        <p:spPr>
          <a:xfrm>
            <a:off x="7055211" y="1589037"/>
            <a:ext cx="531446" cy="531446"/>
          </a:xfrm>
          <a:prstGeom prst="ellipse">
            <a:avLst/>
          </a:prstGeom>
          <a:solidFill>
            <a:srgbClr val="F4D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PANDADA"/>
          <p:cNvSpPr txBox="1"/>
          <p:nvPr/>
        </p:nvSpPr>
        <p:spPr>
          <a:xfrm>
            <a:off x="7029791" y="1562373"/>
            <a:ext cx="556866" cy="583565"/>
          </a:xfrm>
          <a:prstGeom prst="rect">
            <a:avLst/>
          </a:prstGeom>
          <a:noFill/>
        </p:spPr>
        <p:txBody>
          <a:bodyPr wrap="square" rtlCol="0">
            <a:spAutoFit/>
          </a:bodyPr>
          <a:lstStyle/>
          <a:p>
            <a:pPr algn="ctr" defTabSz="685800">
              <a:defRPr/>
            </a:pPr>
            <a:r>
              <a:rPr lang="en-US" sz="3200">
                <a:solidFill>
                  <a:schemeClr val="bg1"/>
                </a:solidFill>
                <a:latin typeface="+mj-ea"/>
                <a:ea typeface="+mj-ea"/>
              </a:rPr>
              <a:t>4</a:t>
            </a:r>
            <a:endParaRPr lang="en-US" sz="3200">
              <a:solidFill>
                <a:schemeClr val="bg1"/>
              </a:solidFill>
              <a:latin typeface="+mj-ea"/>
              <a:ea typeface="+mj-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2399295" y="594101"/>
            <a:ext cx="4345409" cy="434540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a:off x="2616740" y="811547"/>
            <a:ext cx="3910519" cy="391051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PANDADA文本框 2"/>
          <p:cNvSpPr txBox="1"/>
          <p:nvPr>
            <p:custDataLst>
              <p:tags r:id="rId1"/>
            </p:custDataLst>
          </p:nvPr>
        </p:nvSpPr>
        <p:spPr>
          <a:xfrm>
            <a:off x="4099559" y="1401818"/>
            <a:ext cx="944880" cy="64516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en-US" altLang="zh-CN" sz="3600">
                <a:solidFill>
                  <a:schemeClr val="tx1">
                    <a:lumMod val="75000"/>
                    <a:lumOff val="25000"/>
                  </a:schemeClr>
                </a:solidFill>
                <a:latin typeface="+mj-ea"/>
                <a:ea typeface="+mj-ea"/>
              </a:rPr>
              <a:t>one</a:t>
            </a:r>
            <a:endParaRPr lang="en-US" altLang="zh-CN" sz="3600">
              <a:solidFill>
                <a:schemeClr val="tx1">
                  <a:lumMod val="75000"/>
                  <a:lumOff val="25000"/>
                </a:schemeClr>
              </a:solidFill>
              <a:latin typeface="+mj-ea"/>
              <a:ea typeface="+mj-ea"/>
            </a:endParaRPr>
          </a:p>
        </p:txBody>
      </p:sp>
      <p:sp>
        <p:nvSpPr>
          <p:cNvPr id="10"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2931410"/>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 consectetuer adipiscing elit. Aenean commodo ligula eget dolor. </a:t>
            </a:r>
            <a:endPar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sp>
        <p:nvSpPr>
          <p:cNvPr id="3" name="矩形 2"/>
          <p:cNvSpPr/>
          <p:nvPr/>
        </p:nvSpPr>
        <p:spPr>
          <a:xfrm>
            <a:off x="4045341" y="3626030"/>
            <a:ext cx="1053319" cy="27535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solidFill>
                  <a:schemeClr val="tx1">
                    <a:lumMod val="75000"/>
                    <a:lumOff val="25000"/>
                  </a:schemeClr>
                </a:solidFill>
                <a:latin typeface="+mj-lt"/>
              </a:rPr>
              <a:t>PART ONE</a:t>
            </a:r>
            <a:endParaRPr lang="zh-CN" altLang="en-US" sz="1200">
              <a:solidFill>
                <a:schemeClr val="tx1">
                  <a:lumMod val="75000"/>
                  <a:lumOff val="25000"/>
                </a:schemeClr>
              </a:solidFill>
              <a:latin typeface="+mj-lt"/>
            </a:endParaRPr>
          </a:p>
        </p:txBody>
      </p:sp>
      <p:sp>
        <p:nvSpPr>
          <p:cNvPr id="7" name="PANDADA文本框 2"/>
          <p:cNvSpPr txBox="1"/>
          <p:nvPr>
            <p:custDataLst>
              <p:tags r:id="rId2"/>
            </p:custDataLst>
          </p:nvPr>
        </p:nvSpPr>
        <p:spPr>
          <a:xfrm>
            <a:off x="3549013" y="2105059"/>
            <a:ext cx="2045970" cy="76835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4400">
                <a:solidFill>
                  <a:schemeClr val="tx1">
                    <a:lumMod val="75000"/>
                    <a:lumOff val="25000"/>
                  </a:schemeClr>
                </a:solidFill>
                <a:latin typeface="+mj-ea"/>
                <a:ea typeface="+mj-ea"/>
              </a:rPr>
              <a:t>Subtitle</a:t>
            </a:r>
            <a:endParaRPr lang="zh-CN" altLang="en-US" sz="4400">
              <a:solidFill>
                <a:schemeClr val="tx1">
                  <a:lumMod val="75000"/>
                  <a:lumOff val="25000"/>
                </a:schemeClr>
              </a:solidFill>
              <a:latin typeface="+mj-ea"/>
              <a:ea typeface="+mj-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NDADA文本框 2"/>
          <p:cNvSpPr txBox="1"/>
          <p:nvPr>
            <p:custDataLst>
              <p:tags r:id="rId1"/>
            </p:custDataLst>
          </p:nvPr>
        </p:nvSpPr>
        <p:spPr>
          <a:xfrm>
            <a:off x="3887786" y="258155"/>
            <a:ext cx="1368425" cy="5219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2800">
                <a:solidFill>
                  <a:schemeClr val="tx1">
                    <a:lumMod val="75000"/>
                    <a:lumOff val="25000"/>
                  </a:schemeClr>
                </a:solidFill>
                <a:latin typeface="+mj-ea"/>
                <a:ea typeface="+mj-ea"/>
              </a:rPr>
              <a:t>Subtitle</a:t>
            </a:r>
            <a:endParaRPr lang="zh-CN" altLang="en-US" sz="2800">
              <a:solidFill>
                <a:schemeClr val="tx1">
                  <a:lumMod val="75000"/>
                  <a:lumOff val="25000"/>
                </a:schemeClr>
              </a:solidFill>
              <a:latin typeface="+mj-ea"/>
              <a:ea typeface="+mj-ea"/>
            </a:endParaRPr>
          </a:p>
        </p:txBody>
      </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705936"/>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a:t>
            </a:r>
            <a:endPar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cxnSp>
        <p:nvCxnSpPr>
          <p:cNvPr id="3" name="直接连接符 2"/>
          <p:cNvCxnSpPr/>
          <p:nvPr/>
        </p:nvCxnSpPr>
        <p:spPr>
          <a:xfrm>
            <a:off x="4406703" y="1266093"/>
            <a:ext cx="330591"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263767" y="1471257"/>
            <a:ext cx="8634048" cy="1378642"/>
          </a:xfrm>
          <a:prstGeom prst="rect">
            <a:avLst/>
          </a:prstGeom>
          <a:solidFill>
            <a:srgbClr val="83C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939" y="1464237"/>
            <a:ext cx="2079006" cy="1385665"/>
          </a:xfrm>
          <a:prstGeom prst="rect">
            <a:avLst/>
          </a:prstGeom>
        </p:spPr>
      </p:pic>
      <p:sp>
        <p:nvSpPr>
          <p:cNvPr id="23" name="矩形 22"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3185881" y="1983990"/>
            <a:ext cx="4832704" cy="694101"/>
          </a:xfrm>
          <a:prstGeom prst="rect">
            <a:avLst/>
          </a:prstGeom>
        </p:spPr>
        <p:txBody>
          <a:bodyPr wrap="square">
            <a:spAutoFit/>
          </a:bodyPr>
          <a:lstStyle/>
          <a:p>
            <a:pPr>
              <a:lnSpc>
                <a:spcPct val="150000"/>
              </a:lnSpc>
            </a:pPr>
            <a:r>
              <a:rPr lang="en-US" altLang="zh-CN" sz="900">
                <a:solidFill>
                  <a:schemeClr val="bg1"/>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sitLorem ipsum dolor sit amet, consectetuer adipiscing elit. Aenean commodo ligula eget dolor. Aenean massa. Lorem ipsum dolor sit</a:t>
            </a:r>
            <a:endParaRPr lang="zh-CN" altLang="en-US" sz="900">
              <a:solidFill>
                <a:schemeClr val="bg1"/>
              </a:solidFill>
            </a:endParaRPr>
          </a:p>
        </p:txBody>
      </p:sp>
      <p:sp>
        <p:nvSpPr>
          <p:cNvPr id="24" name="矩形 23"/>
          <p:cNvSpPr/>
          <p:nvPr/>
        </p:nvSpPr>
        <p:spPr>
          <a:xfrm>
            <a:off x="3185881" y="1640069"/>
            <a:ext cx="1151277" cy="423545"/>
          </a:xfrm>
          <a:prstGeom prst="rect">
            <a:avLst/>
          </a:prstGeom>
        </p:spPr>
        <p:txBody>
          <a:bodyPr wrap="square">
            <a:spAutoFit/>
          </a:bodyPr>
          <a:lstStyle/>
          <a:p>
            <a:pPr defTabSz="685800">
              <a:lnSpc>
                <a:spcPct val="120000"/>
              </a:lnSpc>
            </a:pPr>
            <a:r>
              <a:rPr lang="zh-CN" altLang="en-US">
                <a:solidFill>
                  <a:schemeClr val="bg1"/>
                </a:solidFill>
                <a:latin typeface="+mj-ea"/>
                <a:ea typeface="+mj-ea"/>
              </a:rPr>
              <a:t>Subtitle</a:t>
            </a:r>
            <a:endParaRPr lang="zh-CN" altLang="en-US">
              <a:solidFill>
                <a:schemeClr val="bg1"/>
              </a:solidFill>
              <a:latin typeface="+mj-ea"/>
              <a:ea typeface="+mj-ea"/>
            </a:endParaRPr>
          </a:p>
        </p:txBody>
      </p:sp>
      <p:sp>
        <p:nvSpPr>
          <p:cNvPr id="25" name="矩形 24"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818939" y="3707736"/>
            <a:ext cx="3335897"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26" name="矩形 25"/>
          <p:cNvSpPr/>
          <p:nvPr/>
        </p:nvSpPr>
        <p:spPr>
          <a:xfrm>
            <a:off x="818940" y="3362632"/>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27" name="矩形 26"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956689" y="3707736"/>
            <a:ext cx="3335897"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30" name="矩形 29"/>
          <p:cNvSpPr/>
          <p:nvPr/>
        </p:nvSpPr>
        <p:spPr>
          <a:xfrm>
            <a:off x="4956690" y="3362632"/>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NDADA文本框 2"/>
          <p:cNvSpPr txBox="1"/>
          <p:nvPr>
            <p:custDataLst>
              <p:tags r:id="rId1"/>
            </p:custDataLst>
          </p:nvPr>
        </p:nvSpPr>
        <p:spPr>
          <a:xfrm>
            <a:off x="3887786" y="258155"/>
            <a:ext cx="1368425" cy="5219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2800">
                <a:solidFill>
                  <a:schemeClr val="tx1">
                    <a:lumMod val="75000"/>
                    <a:lumOff val="25000"/>
                  </a:schemeClr>
                </a:solidFill>
                <a:latin typeface="+mj-ea"/>
                <a:ea typeface="+mj-ea"/>
              </a:rPr>
              <a:t>Subtitle</a:t>
            </a:r>
            <a:endParaRPr lang="zh-CN" altLang="en-US" sz="2800">
              <a:solidFill>
                <a:schemeClr val="tx1">
                  <a:lumMod val="75000"/>
                  <a:lumOff val="25000"/>
                </a:schemeClr>
              </a:solidFill>
              <a:latin typeface="+mj-ea"/>
              <a:ea typeface="+mj-ea"/>
            </a:endParaRPr>
          </a:p>
        </p:txBody>
      </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705936"/>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a:t>
            </a:r>
            <a:endPar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cxnSp>
        <p:nvCxnSpPr>
          <p:cNvPr id="3" name="直接连接符 2"/>
          <p:cNvCxnSpPr/>
          <p:nvPr/>
        </p:nvCxnSpPr>
        <p:spPr>
          <a:xfrm>
            <a:off x="4406703" y="1266093"/>
            <a:ext cx="330591"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3445340" y="1640068"/>
            <a:ext cx="2253320" cy="2237336"/>
            <a:chOff x="3481753" y="1509641"/>
            <a:chExt cx="2213728" cy="2198025"/>
          </a:xfrm>
          <a:solidFill>
            <a:srgbClr val="F4D4E3"/>
          </a:solidFill>
        </p:grpSpPr>
        <p:sp>
          <p:nvSpPr>
            <p:cNvPr id="4" name="泪滴形 3"/>
            <p:cNvSpPr/>
            <p:nvPr/>
          </p:nvSpPr>
          <p:spPr>
            <a:xfrm>
              <a:off x="3481754" y="2645557"/>
              <a:ext cx="1062109" cy="1062109"/>
            </a:xfrm>
            <a:prstGeom prst="teardrop">
              <a:avLst/>
            </a:prstGeom>
            <a:solidFill>
              <a:srgbClr val="83C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泪滴形 21"/>
            <p:cNvSpPr/>
            <p:nvPr/>
          </p:nvSpPr>
          <p:spPr>
            <a:xfrm rot="10800000">
              <a:off x="4633372" y="1509641"/>
              <a:ext cx="1062109" cy="1062109"/>
            </a:xfrm>
            <a:prstGeom prst="teardrop">
              <a:avLst/>
            </a:prstGeom>
            <a:solidFill>
              <a:srgbClr val="B0C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泪滴形 27"/>
            <p:cNvSpPr/>
            <p:nvPr/>
          </p:nvSpPr>
          <p:spPr>
            <a:xfrm flipH="1">
              <a:off x="4633372" y="2644775"/>
              <a:ext cx="1062109" cy="1062109"/>
            </a:xfrm>
            <a:prstGeom prst="teardrop">
              <a:avLst/>
            </a:prstGeom>
            <a:solidFill>
              <a:srgbClr val="BCE2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泪滴形 28"/>
            <p:cNvSpPr/>
            <p:nvPr/>
          </p:nvSpPr>
          <p:spPr>
            <a:xfrm rot="10800000" flipH="1">
              <a:off x="3481753" y="1509642"/>
              <a:ext cx="1062109" cy="1062109"/>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矩形 34"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717589" y="1841137"/>
            <a:ext cx="2518158" cy="694101"/>
          </a:xfrm>
          <a:prstGeom prst="rect">
            <a:avLst/>
          </a:prstGeom>
        </p:spPr>
        <p:txBody>
          <a:bodyPr wrap="square">
            <a:spAutoFit/>
          </a:bodyPr>
          <a:lstStyle/>
          <a:p>
            <a:pPr algn="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38" name="矩形 37"/>
          <p:cNvSpPr/>
          <p:nvPr/>
        </p:nvSpPr>
        <p:spPr>
          <a:xfrm>
            <a:off x="2084470" y="1497216"/>
            <a:ext cx="1151277" cy="423545"/>
          </a:xfrm>
          <a:prstGeom prst="rect">
            <a:avLst/>
          </a:prstGeom>
        </p:spPr>
        <p:txBody>
          <a:bodyPr wrap="square">
            <a:spAutoFit/>
          </a:bodyPr>
          <a:lstStyle/>
          <a:p>
            <a:pPr algn="ct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39" name="矩形 38"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717589" y="3139425"/>
            <a:ext cx="2518158" cy="694101"/>
          </a:xfrm>
          <a:prstGeom prst="rect">
            <a:avLst/>
          </a:prstGeom>
        </p:spPr>
        <p:txBody>
          <a:bodyPr wrap="square">
            <a:spAutoFit/>
          </a:bodyPr>
          <a:lstStyle/>
          <a:p>
            <a:pPr algn="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40" name="矩形 39"/>
          <p:cNvSpPr/>
          <p:nvPr/>
        </p:nvSpPr>
        <p:spPr>
          <a:xfrm>
            <a:off x="2084470" y="2795504"/>
            <a:ext cx="1151277" cy="423545"/>
          </a:xfrm>
          <a:prstGeom prst="rect">
            <a:avLst/>
          </a:prstGeom>
        </p:spPr>
        <p:txBody>
          <a:bodyPr wrap="square">
            <a:spAutoFit/>
          </a:bodyPr>
          <a:lstStyle/>
          <a:p>
            <a:pPr algn="ct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41" name="矩形 40"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5908253" y="1841137"/>
            <a:ext cx="2518158" cy="694101"/>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46" name="矩形 45"/>
          <p:cNvSpPr/>
          <p:nvPr/>
        </p:nvSpPr>
        <p:spPr>
          <a:xfrm>
            <a:off x="5908253" y="1497216"/>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47" name="矩形 46"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5908253" y="3139425"/>
            <a:ext cx="2518158" cy="694101"/>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48" name="矩形 47"/>
          <p:cNvSpPr/>
          <p:nvPr/>
        </p:nvSpPr>
        <p:spPr>
          <a:xfrm>
            <a:off x="5908253" y="2795504"/>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grpSp>
        <p:nvGrpSpPr>
          <p:cNvPr id="49" name="Group 112"/>
          <p:cNvGrpSpPr/>
          <p:nvPr/>
        </p:nvGrpSpPr>
        <p:grpSpPr>
          <a:xfrm>
            <a:off x="4935320" y="2000376"/>
            <a:ext cx="445573" cy="417440"/>
            <a:chOff x="5368132" y="3540125"/>
            <a:chExt cx="465138" cy="435769"/>
          </a:xfrm>
          <a:solidFill>
            <a:schemeClr val="bg1"/>
          </a:solidFill>
        </p:grpSpPr>
        <p:sp>
          <p:nvSpPr>
            <p:cNvPr id="50"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1"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52" name="AutoShape 112"/>
          <p:cNvSpPr/>
          <p:nvPr/>
        </p:nvSpPr>
        <p:spPr bwMode="auto">
          <a:xfrm>
            <a:off x="3780059" y="3042548"/>
            <a:ext cx="446297" cy="44433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53" name="组合 52"/>
          <p:cNvGrpSpPr/>
          <p:nvPr/>
        </p:nvGrpSpPr>
        <p:grpSpPr>
          <a:xfrm>
            <a:off x="5005272" y="3062802"/>
            <a:ext cx="305666" cy="445573"/>
            <a:chOff x="2528974" y="2863357"/>
            <a:chExt cx="246811" cy="359779"/>
          </a:xfrm>
          <a:solidFill>
            <a:schemeClr val="bg1"/>
          </a:solidFill>
        </p:grpSpPr>
        <p:sp>
          <p:nvSpPr>
            <p:cNvPr id="54"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5"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56" name="Group 124"/>
          <p:cNvGrpSpPr/>
          <p:nvPr/>
        </p:nvGrpSpPr>
        <p:grpSpPr>
          <a:xfrm>
            <a:off x="3773578" y="2000758"/>
            <a:ext cx="445573" cy="374858"/>
            <a:chOff x="5368132" y="2625725"/>
            <a:chExt cx="465138" cy="391319"/>
          </a:xfrm>
          <a:solidFill>
            <a:schemeClr val="bg1"/>
          </a:solidFill>
        </p:grpSpPr>
        <p:sp>
          <p:nvSpPr>
            <p:cNvPr id="57"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8"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9"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289924" y="1855301"/>
            <a:ext cx="4028378" cy="2533901"/>
          </a:xfrm>
          <a:prstGeom prst="rect">
            <a:avLst/>
          </a:prstGeom>
        </p:spPr>
      </p:pic>
      <p:sp>
        <p:nvSpPr>
          <p:cNvPr id="20" name="PANDADA文本框 2"/>
          <p:cNvSpPr txBox="1"/>
          <p:nvPr>
            <p:custDataLst>
              <p:tags r:id="rId2"/>
            </p:custDataLst>
          </p:nvPr>
        </p:nvSpPr>
        <p:spPr>
          <a:xfrm>
            <a:off x="3887786" y="258155"/>
            <a:ext cx="1368425" cy="5219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2800">
                <a:solidFill>
                  <a:schemeClr val="tx1">
                    <a:lumMod val="75000"/>
                    <a:lumOff val="25000"/>
                  </a:schemeClr>
                </a:solidFill>
                <a:latin typeface="+mj-ea"/>
                <a:ea typeface="+mj-ea"/>
              </a:rPr>
              <a:t>Subtitle</a:t>
            </a:r>
            <a:endParaRPr lang="zh-CN" altLang="en-US" sz="2800">
              <a:solidFill>
                <a:schemeClr val="tx1">
                  <a:lumMod val="75000"/>
                  <a:lumOff val="25000"/>
                </a:schemeClr>
              </a:solidFill>
              <a:latin typeface="+mj-ea"/>
              <a:ea typeface="+mj-ea"/>
            </a:endParaRPr>
          </a:p>
        </p:txBody>
      </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705936"/>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a:t>
            </a:r>
            <a:endPar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cxnSp>
        <p:nvCxnSpPr>
          <p:cNvPr id="3" name="直接连接符 2"/>
          <p:cNvCxnSpPr/>
          <p:nvPr/>
        </p:nvCxnSpPr>
        <p:spPr>
          <a:xfrm>
            <a:off x="4406703" y="1266093"/>
            <a:ext cx="330591"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372795" y="1690768"/>
            <a:ext cx="450166" cy="450166"/>
          </a:xfrm>
          <a:prstGeom prst="ellipse">
            <a:avLst/>
          </a:prstGeom>
          <a:solidFill>
            <a:srgbClr val="83C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72795" y="2814902"/>
            <a:ext cx="450166" cy="450166"/>
          </a:xfrm>
          <a:prstGeom prst="ellipse">
            <a:avLst/>
          </a:prstGeom>
          <a:solidFill>
            <a:srgbClr val="B0C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372795" y="3939036"/>
            <a:ext cx="450166" cy="450166"/>
          </a:xfrm>
          <a:prstGeom prst="ellipse">
            <a:avLst/>
          </a:prstGeom>
          <a:solidFill>
            <a:srgbClr val="F4D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891444" y="1985173"/>
            <a:ext cx="4039281"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18" name="矩形 17"/>
          <p:cNvSpPr/>
          <p:nvPr/>
        </p:nvSpPr>
        <p:spPr>
          <a:xfrm>
            <a:off x="891445" y="1640069"/>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19" name="矩形 18"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891443" y="3085181"/>
            <a:ext cx="4039281"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22" name="矩形 21"/>
          <p:cNvSpPr/>
          <p:nvPr/>
        </p:nvSpPr>
        <p:spPr>
          <a:xfrm>
            <a:off x="891444" y="2740077"/>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28" name="矩形 27"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891443" y="4180012"/>
            <a:ext cx="4039281"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29" name="矩形 28"/>
          <p:cNvSpPr/>
          <p:nvPr/>
        </p:nvSpPr>
        <p:spPr>
          <a:xfrm>
            <a:off x="891444" y="3834908"/>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7294" y="1763785"/>
            <a:ext cx="5113876" cy="3002566"/>
          </a:xfrm>
          <a:prstGeom prst="rect">
            <a:avLst/>
          </a:prstGeom>
        </p:spPr>
      </p:pic>
      <p:sp>
        <p:nvSpPr>
          <p:cNvPr id="34" name="AutoShape 112"/>
          <p:cNvSpPr/>
          <p:nvPr/>
        </p:nvSpPr>
        <p:spPr bwMode="auto">
          <a:xfrm>
            <a:off x="454809" y="2920066"/>
            <a:ext cx="286139" cy="284878"/>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35" name="组合 34"/>
          <p:cNvGrpSpPr/>
          <p:nvPr/>
        </p:nvGrpSpPr>
        <p:grpSpPr>
          <a:xfrm>
            <a:off x="499891" y="4021281"/>
            <a:ext cx="195975" cy="285675"/>
            <a:chOff x="2528974" y="2863357"/>
            <a:chExt cx="246811" cy="359779"/>
          </a:xfrm>
          <a:solidFill>
            <a:schemeClr val="bg1"/>
          </a:solidFill>
        </p:grpSpPr>
        <p:sp>
          <p:nvSpPr>
            <p:cNvPr id="36"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7"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38" name="Group 124"/>
          <p:cNvGrpSpPr/>
          <p:nvPr/>
        </p:nvGrpSpPr>
        <p:grpSpPr>
          <a:xfrm>
            <a:off x="455041" y="1768927"/>
            <a:ext cx="285675" cy="240337"/>
            <a:chOff x="5368132" y="2625725"/>
            <a:chExt cx="465138" cy="391319"/>
          </a:xfrm>
          <a:solidFill>
            <a:schemeClr val="bg1"/>
          </a:solidFill>
        </p:grpSpPr>
        <p:sp>
          <p:nvSpPr>
            <p:cNvPr id="39"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0"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1"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NDADA文本框 2"/>
          <p:cNvSpPr txBox="1"/>
          <p:nvPr>
            <p:custDataLst>
              <p:tags r:id="rId1"/>
            </p:custDataLst>
          </p:nvPr>
        </p:nvSpPr>
        <p:spPr>
          <a:xfrm>
            <a:off x="3887786" y="258155"/>
            <a:ext cx="1368425" cy="5219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2800">
                <a:solidFill>
                  <a:schemeClr val="tx1">
                    <a:lumMod val="75000"/>
                    <a:lumOff val="25000"/>
                  </a:schemeClr>
                </a:solidFill>
                <a:latin typeface="+mj-ea"/>
                <a:ea typeface="+mj-ea"/>
              </a:rPr>
              <a:t>Subtitle</a:t>
            </a:r>
            <a:endParaRPr lang="zh-CN" altLang="en-US" sz="2800">
              <a:solidFill>
                <a:schemeClr val="tx1">
                  <a:lumMod val="75000"/>
                  <a:lumOff val="25000"/>
                </a:schemeClr>
              </a:solidFill>
              <a:latin typeface="+mj-ea"/>
              <a:ea typeface="+mj-ea"/>
            </a:endParaRPr>
          </a:p>
        </p:txBody>
      </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705936"/>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a:t>
            </a:r>
            <a:endPar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cxnSp>
        <p:nvCxnSpPr>
          <p:cNvPr id="3" name="直接连接符 2"/>
          <p:cNvCxnSpPr/>
          <p:nvPr/>
        </p:nvCxnSpPr>
        <p:spPr>
          <a:xfrm>
            <a:off x="4406703" y="1266093"/>
            <a:ext cx="330591"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541606" y="1617783"/>
            <a:ext cx="3481754" cy="2947183"/>
            <a:chOff x="541606" y="1617783"/>
            <a:chExt cx="3005903" cy="2947183"/>
          </a:xfrm>
          <a:blipFill>
            <a:blip r:embed="rId2"/>
            <a:stretch>
              <a:fillRect/>
            </a:stretch>
          </a:blipFill>
        </p:grpSpPr>
        <p:sp>
          <p:nvSpPr>
            <p:cNvPr id="2" name="矩形 1"/>
            <p:cNvSpPr/>
            <p:nvPr/>
          </p:nvSpPr>
          <p:spPr>
            <a:xfrm>
              <a:off x="541606" y="1617785"/>
              <a:ext cx="914400" cy="29471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587358" y="1617784"/>
              <a:ext cx="914400" cy="29471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2633109" y="1617783"/>
              <a:ext cx="914400" cy="29471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4510548" y="1624667"/>
            <a:ext cx="1114866" cy="316525"/>
          </a:xfrm>
          <a:prstGeom prst="rect">
            <a:avLst/>
          </a:prstGeom>
          <a:solidFill>
            <a:srgbClr val="83C0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00">
              <a:lnSpc>
                <a:spcPct val="120000"/>
              </a:lnSpc>
            </a:pPr>
            <a:r>
              <a:rPr lang="zh-CN" altLang="en-US">
                <a:solidFill>
                  <a:schemeClr val="bg1"/>
                </a:solidFill>
                <a:latin typeface="Arial" panose="020B0604020202020204" pitchFamily="34" charset="0"/>
                <a:ea typeface="Arial" panose="020B0604020202020204" pitchFamily="34" charset="0"/>
              </a:rPr>
              <a:t>Subtitle</a:t>
            </a:r>
            <a:endParaRPr lang="zh-CN" altLang="en-US">
              <a:solidFill>
                <a:schemeClr val="bg1"/>
              </a:solidFill>
              <a:latin typeface="Arial" panose="020B0604020202020204" pitchFamily="34" charset="0"/>
              <a:ea typeface="Arial" panose="020B0604020202020204" pitchFamily="34" charset="0"/>
            </a:endParaRPr>
          </a:p>
        </p:txBody>
      </p:sp>
      <p:sp>
        <p:nvSpPr>
          <p:cNvPr id="24" name="矩形 23"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406703" y="1941192"/>
            <a:ext cx="4039281"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25" name="矩形 24"/>
          <p:cNvSpPr/>
          <p:nvPr/>
        </p:nvSpPr>
        <p:spPr>
          <a:xfrm>
            <a:off x="4510548" y="2705498"/>
            <a:ext cx="1114866" cy="316525"/>
          </a:xfrm>
          <a:prstGeom prst="rect">
            <a:avLst/>
          </a:prstGeom>
          <a:solidFill>
            <a:srgbClr val="B0C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00">
              <a:lnSpc>
                <a:spcPct val="120000"/>
              </a:lnSpc>
            </a:pPr>
            <a:r>
              <a:rPr lang="zh-CN" altLang="en-US">
                <a:solidFill>
                  <a:schemeClr val="bg1"/>
                </a:solidFill>
                <a:latin typeface="Arial" panose="020B0604020202020204" pitchFamily="34" charset="0"/>
                <a:ea typeface="Arial" panose="020B0604020202020204" pitchFamily="34" charset="0"/>
              </a:rPr>
              <a:t>Subtitle</a:t>
            </a:r>
            <a:endParaRPr lang="zh-CN" altLang="en-US">
              <a:solidFill>
                <a:schemeClr val="bg1"/>
              </a:solidFill>
              <a:latin typeface="Arial" panose="020B0604020202020204" pitchFamily="34" charset="0"/>
              <a:ea typeface="Arial" panose="020B0604020202020204" pitchFamily="34" charset="0"/>
            </a:endParaRPr>
          </a:p>
        </p:txBody>
      </p:sp>
      <p:sp>
        <p:nvSpPr>
          <p:cNvPr id="26" name="矩形 25"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406703" y="3022023"/>
            <a:ext cx="4039281"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27" name="矩形 26"/>
          <p:cNvSpPr/>
          <p:nvPr/>
        </p:nvSpPr>
        <p:spPr>
          <a:xfrm>
            <a:off x="4510548" y="3788133"/>
            <a:ext cx="1114866" cy="316525"/>
          </a:xfrm>
          <a:prstGeom prst="rect">
            <a:avLst/>
          </a:prstGeom>
          <a:solidFill>
            <a:srgbClr val="F4D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00">
              <a:lnSpc>
                <a:spcPct val="120000"/>
              </a:lnSpc>
            </a:pPr>
            <a:r>
              <a:rPr lang="zh-CN" altLang="en-US">
                <a:solidFill>
                  <a:schemeClr val="bg1"/>
                </a:solidFill>
                <a:latin typeface="Arial" panose="020B0604020202020204" pitchFamily="34" charset="0"/>
                <a:ea typeface="Arial" panose="020B0604020202020204" pitchFamily="34" charset="0"/>
              </a:rPr>
              <a:t>Subtitle</a:t>
            </a:r>
            <a:endParaRPr lang="zh-CN" altLang="en-US">
              <a:solidFill>
                <a:schemeClr val="bg1"/>
              </a:solidFill>
              <a:latin typeface="Arial" panose="020B0604020202020204" pitchFamily="34" charset="0"/>
              <a:ea typeface="Arial" panose="020B0604020202020204" pitchFamily="34" charset="0"/>
            </a:endParaRPr>
          </a:p>
        </p:txBody>
      </p:sp>
      <p:sp>
        <p:nvSpPr>
          <p:cNvPr id="30" name="矩形 29"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4406703" y="4104658"/>
            <a:ext cx="4039281" cy="486352"/>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cxnSp>
        <p:nvCxnSpPr>
          <p:cNvPr id="9" name="直接连接符 8"/>
          <p:cNvCxnSpPr/>
          <p:nvPr/>
        </p:nvCxnSpPr>
        <p:spPr>
          <a:xfrm>
            <a:off x="4510548" y="2535238"/>
            <a:ext cx="423252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4510548" y="3611416"/>
            <a:ext cx="423252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2399295" y="594101"/>
            <a:ext cx="4345409" cy="434540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a:off x="2616740" y="811547"/>
            <a:ext cx="3910519" cy="3910519"/>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PANDADA文本框 2"/>
          <p:cNvSpPr txBox="1"/>
          <p:nvPr>
            <p:custDataLst>
              <p:tags r:id="rId1"/>
            </p:custDataLst>
          </p:nvPr>
        </p:nvSpPr>
        <p:spPr>
          <a:xfrm>
            <a:off x="4124959" y="1401818"/>
            <a:ext cx="894080" cy="64516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en-US" altLang="zh-CN" sz="3600">
                <a:solidFill>
                  <a:schemeClr val="tx1">
                    <a:lumMod val="75000"/>
                    <a:lumOff val="25000"/>
                  </a:schemeClr>
                </a:solidFill>
                <a:latin typeface="+mj-ea"/>
                <a:ea typeface="+mj-ea"/>
              </a:rPr>
              <a:t>two</a:t>
            </a:r>
            <a:endParaRPr lang="en-US" altLang="zh-CN" sz="3600">
              <a:solidFill>
                <a:schemeClr val="tx1">
                  <a:lumMod val="75000"/>
                  <a:lumOff val="25000"/>
                </a:schemeClr>
              </a:solidFill>
              <a:latin typeface="+mj-ea"/>
              <a:ea typeface="+mj-ea"/>
            </a:endParaRPr>
          </a:p>
        </p:txBody>
      </p:sp>
      <p:sp>
        <p:nvSpPr>
          <p:cNvPr id="10"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0" y="2931410"/>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 consectetuer adipiscing elit. Aenean commodo ligula eget dolor. </a:t>
            </a:r>
            <a:endParaRPr lang="en-US" altLang="zh-CN" sz="900">
              <a:solidFill>
                <a:schemeClr val="tx1">
                  <a:lumMod val="75000"/>
                  <a:lumOff val="25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sp>
        <p:nvSpPr>
          <p:cNvPr id="3" name="矩形 2"/>
          <p:cNvSpPr/>
          <p:nvPr/>
        </p:nvSpPr>
        <p:spPr>
          <a:xfrm>
            <a:off x="4045341" y="3626030"/>
            <a:ext cx="1053319" cy="27535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solidFill>
                  <a:schemeClr val="tx1">
                    <a:lumMod val="75000"/>
                    <a:lumOff val="25000"/>
                  </a:schemeClr>
                </a:solidFill>
                <a:latin typeface="+mj-lt"/>
              </a:rPr>
              <a:t>PART TWO</a:t>
            </a:r>
            <a:endParaRPr lang="zh-CN" altLang="en-US" sz="1200">
              <a:solidFill>
                <a:schemeClr val="tx1">
                  <a:lumMod val="75000"/>
                  <a:lumOff val="25000"/>
                </a:schemeClr>
              </a:solidFill>
              <a:latin typeface="+mj-lt"/>
            </a:endParaRPr>
          </a:p>
        </p:txBody>
      </p:sp>
      <p:sp>
        <p:nvSpPr>
          <p:cNvPr id="7" name="PANDADA文本框 2"/>
          <p:cNvSpPr txBox="1"/>
          <p:nvPr>
            <p:custDataLst>
              <p:tags r:id="rId2"/>
            </p:custDataLst>
          </p:nvPr>
        </p:nvSpPr>
        <p:spPr>
          <a:xfrm>
            <a:off x="3549013" y="2105059"/>
            <a:ext cx="2045970" cy="76835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4400">
                <a:solidFill>
                  <a:schemeClr val="tx1">
                    <a:lumMod val="75000"/>
                    <a:lumOff val="25000"/>
                  </a:schemeClr>
                </a:solidFill>
                <a:latin typeface="+mj-ea"/>
                <a:ea typeface="+mj-ea"/>
              </a:rPr>
              <a:t>Subtitle</a:t>
            </a:r>
            <a:endParaRPr lang="zh-CN" altLang="en-US" sz="4400">
              <a:solidFill>
                <a:schemeClr val="tx1">
                  <a:lumMod val="75000"/>
                  <a:lumOff val="25000"/>
                </a:schemeClr>
              </a:solidFill>
              <a:latin typeface="+mj-ea"/>
              <a:ea typeface="+mj-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NDADA文本框 2"/>
          <p:cNvSpPr txBox="1"/>
          <p:nvPr>
            <p:custDataLst>
              <p:tags r:id="rId1"/>
            </p:custDataLst>
          </p:nvPr>
        </p:nvSpPr>
        <p:spPr>
          <a:xfrm>
            <a:off x="3887786" y="258155"/>
            <a:ext cx="1368425" cy="521970"/>
          </a:xfrm>
          <a:prstGeom prst="rect">
            <a:avLst/>
          </a:prstGeom>
          <a:noFill/>
        </p:spPr>
        <p:txBody>
          <a:bodyPr wrap="none" rtlCol="0">
            <a:spAutoFit/>
          </a:bodyPr>
          <a:lstStyle>
            <a:defPPr>
              <a:defRPr lang="en-US"/>
            </a:defPPr>
            <a:lvl1pPr algn="ctr">
              <a:defRPr sz="4000">
                <a:solidFill>
                  <a:srgbClr val="DD7D59"/>
                </a:solidFill>
                <a:latin typeface="方正清刻本悦宋简体" panose="02000000000000000000" pitchFamily="2" charset="-122"/>
                <a:ea typeface="方正清刻本悦宋简体" panose="02000000000000000000" pitchFamily="2" charset="-122"/>
              </a:defRPr>
            </a:lvl1pPr>
          </a:lstStyle>
          <a:p>
            <a:r>
              <a:rPr lang="zh-CN" altLang="en-US" sz="2800">
                <a:solidFill>
                  <a:schemeClr val="tx1">
                    <a:lumMod val="75000"/>
                    <a:lumOff val="25000"/>
                  </a:schemeClr>
                </a:solidFill>
                <a:latin typeface="+mj-ea"/>
                <a:ea typeface="+mj-ea"/>
              </a:rPr>
              <a:t>Subtitle</a:t>
            </a:r>
            <a:endParaRPr lang="zh-CN" altLang="en-US" sz="2800">
              <a:solidFill>
                <a:schemeClr val="tx1">
                  <a:lumMod val="75000"/>
                  <a:lumOff val="25000"/>
                </a:schemeClr>
              </a:solidFill>
              <a:latin typeface="+mj-ea"/>
              <a:ea typeface="+mj-ea"/>
            </a:endParaRPr>
          </a:p>
        </p:txBody>
      </p:sp>
      <p:sp>
        <p:nvSpPr>
          <p:cNvPr id="21" name="TextBox 46"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084471" y="734922"/>
            <a:ext cx="4975057" cy="486352"/>
          </a:xfrm>
          <a:prstGeom prst="rect">
            <a:avLst/>
          </a:prstGeom>
          <a:noFill/>
          <a:ln>
            <a:noFill/>
          </a:ln>
        </p:spPr>
        <p:txBody>
          <a:bodyPr wrap="square">
            <a:spAutoFit/>
          </a:bodyPr>
          <a:lstStyle>
            <a:lvl1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1pPr>
            <a:lvl2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2pPr>
            <a:lvl3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3pPr>
            <a:lvl4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4pPr>
            <a:lvl5pPr defTabSz="522605">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5pPr>
            <a:lvl6pPr marL="18288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6pPr>
            <a:lvl7pPr marL="22860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7pPr>
            <a:lvl8pPr marL="27432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8pPr>
            <a:lvl9pPr marL="3200400" indent="457200" defTabSz="522605"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SimSun" panose="02010600030101010101" pitchFamily="2" charset="-122"/>
              </a:defRPr>
            </a:lvl9pPr>
          </a:lstStyle>
          <a:p>
            <a:pPr algn="ctr" fontAlgn="base">
              <a:lnSpc>
                <a:spcPct val="150000"/>
              </a:lnSpc>
              <a:spcBef>
                <a:spcPct val="0"/>
              </a:spcBef>
              <a:spcAft>
                <a:spcPct val="0"/>
              </a:spcAft>
            </a:pPr>
            <a:r>
              <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Lorem ipsum dolor sit amet</a:t>
            </a:r>
            <a:endParaRPr lang="en-US" altLang="zh-CN" sz="900">
              <a:solidFill>
                <a:schemeClr val="tx1">
                  <a:lumMod val="50000"/>
                  <a:lumOff val="50000"/>
                </a:schemeClr>
              </a:solidFill>
              <a:latin typeface="+mn-lt"/>
              <a:ea typeface="Arial" panose="020B0604020202020204" pitchFamily="34" charset="0"/>
              <a:cs typeface="Arial" panose="020B0604020202020204" pitchFamily="34" charset="0"/>
              <a:sym typeface="Calibri" panose="020F0502020204030204" pitchFamily="34" charset="0"/>
            </a:endParaRPr>
          </a:p>
        </p:txBody>
      </p:sp>
      <p:cxnSp>
        <p:nvCxnSpPr>
          <p:cNvPr id="3" name="直接连接符 2"/>
          <p:cNvCxnSpPr/>
          <p:nvPr/>
        </p:nvCxnSpPr>
        <p:spPr>
          <a:xfrm>
            <a:off x="4406703" y="1266093"/>
            <a:ext cx="330591"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3308690" y="1640069"/>
            <a:ext cx="2526619" cy="2523998"/>
            <a:chOff x="3030119" y="1476291"/>
            <a:chExt cx="3060700" cy="3057525"/>
          </a:xfrm>
        </p:grpSpPr>
        <p:sp>
          <p:nvSpPr>
            <p:cNvPr id="23" name="Freeform 5"/>
            <p:cNvSpPr>
              <a:spLocks noEditPoints="1"/>
            </p:cNvSpPr>
            <p:nvPr/>
          </p:nvSpPr>
          <p:spPr bwMode="auto">
            <a:xfrm>
              <a:off x="3030119" y="1476291"/>
              <a:ext cx="3060700" cy="3057525"/>
            </a:xfrm>
            <a:custGeom>
              <a:avLst/>
              <a:gdLst>
                <a:gd name="T0" fmla="*/ 870 w 935"/>
                <a:gd name="T1" fmla="*/ 608 h 935"/>
                <a:gd name="T2" fmla="*/ 870 w 935"/>
                <a:gd name="T3" fmla="*/ 608 h 935"/>
                <a:gd name="T4" fmla="*/ 806 w 935"/>
                <a:gd name="T5" fmla="*/ 468 h 935"/>
                <a:gd name="T6" fmla="*/ 870 w 935"/>
                <a:gd name="T7" fmla="*/ 327 h 935"/>
                <a:gd name="T8" fmla="*/ 870 w 935"/>
                <a:gd name="T9" fmla="*/ 327 h 935"/>
                <a:gd name="T10" fmla="*/ 935 w 935"/>
                <a:gd name="T11" fmla="*/ 186 h 935"/>
                <a:gd name="T12" fmla="*/ 750 w 935"/>
                <a:gd name="T13" fmla="*/ 0 h 935"/>
                <a:gd name="T14" fmla="*/ 608 w 935"/>
                <a:gd name="T15" fmla="*/ 65 h 935"/>
                <a:gd name="T16" fmla="*/ 608 w 935"/>
                <a:gd name="T17" fmla="*/ 65 h 935"/>
                <a:gd name="T18" fmla="*/ 468 w 935"/>
                <a:gd name="T19" fmla="*/ 129 h 935"/>
                <a:gd name="T20" fmla="*/ 328 w 935"/>
                <a:gd name="T21" fmla="*/ 65 h 935"/>
                <a:gd name="T22" fmla="*/ 328 w 935"/>
                <a:gd name="T23" fmla="*/ 65 h 935"/>
                <a:gd name="T24" fmla="*/ 186 w 935"/>
                <a:gd name="T25" fmla="*/ 0 h 935"/>
                <a:gd name="T26" fmla="*/ 0 w 935"/>
                <a:gd name="T27" fmla="*/ 186 h 935"/>
                <a:gd name="T28" fmla="*/ 66 w 935"/>
                <a:gd name="T29" fmla="*/ 327 h 935"/>
                <a:gd name="T30" fmla="*/ 66 w 935"/>
                <a:gd name="T31" fmla="*/ 327 h 935"/>
                <a:gd name="T32" fmla="*/ 130 w 935"/>
                <a:gd name="T33" fmla="*/ 468 h 935"/>
                <a:gd name="T34" fmla="*/ 66 w 935"/>
                <a:gd name="T35" fmla="*/ 608 h 935"/>
                <a:gd name="T36" fmla="*/ 66 w 935"/>
                <a:gd name="T37" fmla="*/ 608 h 935"/>
                <a:gd name="T38" fmla="*/ 0 w 935"/>
                <a:gd name="T39" fmla="*/ 749 h 935"/>
                <a:gd name="T40" fmla="*/ 186 w 935"/>
                <a:gd name="T41" fmla="*/ 935 h 935"/>
                <a:gd name="T42" fmla="*/ 328 w 935"/>
                <a:gd name="T43" fmla="*/ 870 h 935"/>
                <a:gd name="T44" fmla="*/ 328 w 935"/>
                <a:gd name="T45" fmla="*/ 870 h 935"/>
                <a:gd name="T46" fmla="*/ 468 w 935"/>
                <a:gd name="T47" fmla="*/ 806 h 935"/>
                <a:gd name="T48" fmla="*/ 608 w 935"/>
                <a:gd name="T49" fmla="*/ 870 h 935"/>
                <a:gd name="T50" fmla="*/ 608 w 935"/>
                <a:gd name="T51" fmla="*/ 870 h 935"/>
                <a:gd name="T52" fmla="*/ 750 w 935"/>
                <a:gd name="T53" fmla="*/ 935 h 935"/>
                <a:gd name="T54" fmla="*/ 935 w 935"/>
                <a:gd name="T55" fmla="*/ 749 h 935"/>
                <a:gd name="T56" fmla="*/ 870 w 935"/>
                <a:gd name="T57" fmla="*/ 608 h 935"/>
                <a:gd name="T58" fmla="*/ 468 w 935"/>
                <a:gd name="T59" fmla="*/ 681 h 935"/>
                <a:gd name="T60" fmla="*/ 255 w 935"/>
                <a:gd name="T61" fmla="*/ 468 h 935"/>
                <a:gd name="T62" fmla="*/ 468 w 935"/>
                <a:gd name="T63" fmla="*/ 255 h 935"/>
                <a:gd name="T64" fmla="*/ 681 w 935"/>
                <a:gd name="T65" fmla="*/ 468 h 935"/>
                <a:gd name="T66" fmla="*/ 468 w 935"/>
                <a:gd name="T67" fmla="*/ 681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35" h="935">
                  <a:moveTo>
                    <a:pt x="870" y="608"/>
                  </a:moveTo>
                  <a:cubicBezTo>
                    <a:pt x="870" y="608"/>
                    <a:pt x="870" y="608"/>
                    <a:pt x="870" y="608"/>
                  </a:cubicBezTo>
                  <a:cubicBezTo>
                    <a:pt x="831" y="574"/>
                    <a:pt x="806" y="524"/>
                    <a:pt x="806" y="468"/>
                  </a:cubicBezTo>
                  <a:cubicBezTo>
                    <a:pt x="806" y="412"/>
                    <a:pt x="831" y="362"/>
                    <a:pt x="870" y="327"/>
                  </a:cubicBezTo>
                  <a:cubicBezTo>
                    <a:pt x="870" y="327"/>
                    <a:pt x="870" y="327"/>
                    <a:pt x="870" y="327"/>
                  </a:cubicBezTo>
                  <a:cubicBezTo>
                    <a:pt x="910" y="293"/>
                    <a:pt x="935" y="243"/>
                    <a:pt x="935" y="186"/>
                  </a:cubicBezTo>
                  <a:cubicBezTo>
                    <a:pt x="935" y="83"/>
                    <a:pt x="852" y="0"/>
                    <a:pt x="750" y="0"/>
                  </a:cubicBezTo>
                  <a:cubicBezTo>
                    <a:pt x="693" y="0"/>
                    <a:pt x="642" y="25"/>
                    <a:pt x="608" y="65"/>
                  </a:cubicBezTo>
                  <a:cubicBezTo>
                    <a:pt x="608" y="65"/>
                    <a:pt x="608" y="65"/>
                    <a:pt x="608" y="65"/>
                  </a:cubicBezTo>
                  <a:cubicBezTo>
                    <a:pt x="574" y="105"/>
                    <a:pt x="524" y="129"/>
                    <a:pt x="468" y="129"/>
                  </a:cubicBezTo>
                  <a:cubicBezTo>
                    <a:pt x="412" y="129"/>
                    <a:pt x="362" y="105"/>
                    <a:pt x="328" y="65"/>
                  </a:cubicBezTo>
                  <a:cubicBezTo>
                    <a:pt x="328" y="65"/>
                    <a:pt x="328" y="65"/>
                    <a:pt x="328" y="65"/>
                  </a:cubicBezTo>
                  <a:cubicBezTo>
                    <a:pt x="294" y="25"/>
                    <a:pt x="243" y="0"/>
                    <a:pt x="186" y="0"/>
                  </a:cubicBezTo>
                  <a:cubicBezTo>
                    <a:pt x="83" y="0"/>
                    <a:pt x="0" y="83"/>
                    <a:pt x="0" y="186"/>
                  </a:cubicBezTo>
                  <a:cubicBezTo>
                    <a:pt x="0" y="243"/>
                    <a:pt x="26" y="293"/>
                    <a:pt x="66" y="327"/>
                  </a:cubicBezTo>
                  <a:cubicBezTo>
                    <a:pt x="66" y="327"/>
                    <a:pt x="66" y="327"/>
                    <a:pt x="66" y="327"/>
                  </a:cubicBezTo>
                  <a:cubicBezTo>
                    <a:pt x="105" y="362"/>
                    <a:pt x="130" y="412"/>
                    <a:pt x="130" y="468"/>
                  </a:cubicBezTo>
                  <a:cubicBezTo>
                    <a:pt x="130" y="524"/>
                    <a:pt x="105" y="574"/>
                    <a:pt x="66" y="608"/>
                  </a:cubicBezTo>
                  <a:cubicBezTo>
                    <a:pt x="66" y="608"/>
                    <a:pt x="66" y="608"/>
                    <a:pt x="66" y="608"/>
                  </a:cubicBezTo>
                  <a:cubicBezTo>
                    <a:pt x="26" y="642"/>
                    <a:pt x="0" y="693"/>
                    <a:pt x="0" y="749"/>
                  </a:cubicBezTo>
                  <a:cubicBezTo>
                    <a:pt x="0" y="852"/>
                    <a:pt x="83" y="935"/>
                    <a:pt x="186" y="935"/>
                  </a:cubicBezTo>
                  <a:cubicBezTo>
                    <a:pt x="243" y="935"/>
                    <a:pt x="294" y="910"/>
                    <a:pt x="328" y="870"/>
                  </a:cubicBezTo>
                  <a:cubicBezTo>
                    <a:pt x="328" y="870"/>
                    <a:pt x="328" y="870"/>
                    <a:pt x="328" y="870"/>
                  </a:cubicBezTo>
                  <a:cubicBezTo>
                    <a:pt x="362" y="831"/>
                    <a:pt x="412" y="806"/>
                    <a:pt x="468" y="806"/>
                  </a:cubicBezTo>
                  <a:cubicBezTo>
                    <a:pt x="524" y="806"/>
                    <a:pt x="574" y="831"/>
                    <a:pt x="608" y="870"/>
                  </a:cubicBezTo>
                  <a:cubicBezTo>
                    <a:pt x="608" y="870"/>
                    <a:pt x="608" y="870"/>
                    <a:pt x="608" y="870"/>
                  </a:cubicBezTo>
                  <a:cubicBezTo>
                    <a:pt x="642" y="910"/>
                    <a:pt x="693" y="935"/>
                    <a:pt x="750" y="935"/>
                  </a:cubicBezTo>
                  <a:cubicBezTo>
                    <a:pt x="852" y="935"/>
                    <a:pt x="935" y="852"/>
                    <a:pt x="935" y="749"/>
                  </a:cubicBezTo>
                  <a:cubicBezTo>
                    <a:pt x="935" y="693"/>
                    <a:pt x="910" y="642"/>
                    <a:pt x="870" y="608"/>
                  </a:cubicBezTo>
                  <a:close/>
                  <a:moveTo>
                    <a:pt x="468" y="681"/>
                  </a:moveTo>
                  <a:cubicBezTo>
                    <a:pt x="350" y="681"/>
                    <a:pt x="255" y="585"/>
                    <a:pt x="255" y="468"/>
                  </a:cubicBezTo>
                  <a:cubicBezTo>
                    <a:pt x="255" y="350"/>
                    <a:pt x="350" y="255"/>
                    <a:pt x="468" y="255"/>
                  </a:cubicBezTo>
                  <a:cubicBezTo>
                    <a:pt x="585" y="255"/>
                    <a:pt x="681" y="350"/>
                    <a:pt x="681" y="468"/>
                  </a:cubicBezTo>
                  <a:cubicBezTo>
                    <a:pt x="681" y="585"/>
                    <a:pt x="585" y="681"/>
                    <a:pt x="468" y="681"/>
                  </a:cubicBezTo>
                  <a:close/>
                </a:path>
              </a:pathLst>
            </a:custGeom>
            <a:solidFill>
              <a:schemeClr val="bg1">
                <a:lumMod val="95000"/>
              </a:schemeClr>
            </a:solidFill>
            <a:ln>
              <a:noFill/>
            </a:ln>
          </p:spPr>
          <p:txBody>
            <a:bodyPr/>
            <a:lstStyle/>
            <a:p>
              <a:endParaRPr lang="zh-CN" altLang="en-US"/>
            </a:p>
          </p:txBody>
        </p:sp>
        <p:sp>
          <p:nvSpPr>
            <p:cNvPr id="24" name="Oval 6"/>
            <p:cNvSpPr>
              <a:spLocks noChangeArrowheads="1"/>
            </p:cNvSpPr>
            <p:nvPr/>
          </p:nvSpPr>
          <p:spPr bwMode="auto">
            <a:xfrm>
              <a:off x="5039894" y="3492416"/>
              <a:ext cx="887413" cy="885825"/>
            </a:xfrm>
            <a:prstGeom prst="ellipse">
              <a:avLst/>
            </a:prstGeom>
            <a:solidFill>
              <a:srgbClr val="83C0DD"/>
            </a:solidFill>
            <a:ln>
              <a:noFill/>
            </a:ln>
          </p:spPr>
          <p:txBody>
            <a:bodyPr/>
            <a:lstStyle/>
            <a:p>
              <a:endParaRPr lang="zh-CN" altLang="en-US"/>
            </a:p>
          </p:txBody>
        </p:sp>
        <p:sp>
          <p:nvSpPr>
            <p:cNvPr id="25" name="Oval 7"/>
            <p:cNvSpPr>
              <a:spLocks noChangeArrowheads="1"/>
            </p:cNvSpPr>
            <p:nvPr/>
          </p:nvSpPr>
          <p:spPr bwMode="auto">
            <a:xfrm>
              <a:off x="3196807" y="1650916"/>
              <a:ext cx="884237" cy="882650"/>
            </a:xfrm>
            <a:prstGeom prst="ellipse">
              <a:avLst/>
            </a:prstGeom>
            <a:solidFill>
              <a:srgbClr val="F4D4E3"/>
            </a:solidFill>
            <a:ln>
              <a:noFill/>
            </a:ln>
          </p:spPr>
          <p:txBody>
            <a:bodyPr/>
            <a:lstStyle/>
            <a:p>
              <a:endParaRPr lang="zh-CN" altLang="en-US"/>
            </a:p>
          </p:txBody>
        </p:sp>
        <p:sp>
          <p:nvSpPr>
            <p:cNvPr id="26" name="Oval 8"/>
            <p:cNvSpPr>
              <a:spLocks noChangeArrowheads="1"/>
            </p:cNvSpPr>
            <p:nvPr/>
          </p:nvSpPr>
          <p:spPr bwMode="auto">
            <a:xfrm>
              <a:off x="5039894" y="1650916"/>
              <a:ext cx="887413" cy="882650"/>
            </a:xfrm>
            <a:prstGeom prst="ellipse">
              <a:avLst/>
            </a:prstGeom>
            <a:solidFill>
              <a:srgbClr val="B0C6DD"/>
            </a:solidFill>
            <a:ln>
              <a:noFill/>
            </a:ln>
          </p:spPr>
          <p:txBody>
            <a:bodyPr/>
            <a:lstStyle/>
            <a:p>
              <a:endParaRPr lang="zh-CN" altLang="en-US"/>
            </a:p>
          </p:txBody>
        </p:sp>
        <p:sp>
          <p:nvSpPr>
            <p:cNvPr id="27" name="Oval 9"/>
            <p:cNvSpPr>
              <a:spLocks noChangeArrowheads="1"/>
            </p:cNvSpPr>
            <p:nvPr/>
          </p:nvSpPr>
          <p:spPr bwMode="auto">
            <a:xfrm>
              <a:off x="3196807" y="3492416"/>
              <a:ext cx="884237" cy="885825"/>
            </a:xfrm>
            <a:prstGeom prst="ellipse">
              <a:avLst/>
            </a:prstGeom>
            <a:solidFill>
              <a:srgbClr val="BCE2EF"/>
            </a:solidFill>
            <a:ln>
              <a:noFill/>
            </a:ln>
          </p:spPr>
          <p:txBody>
            <a:bodyPr/>
            <a:lstStyle/>
            <a:p>
              <a:endParaRPr lang="zh-CN" altLang="en-US"/>
            </a:p>
          </p:txBody>
        </p:sp>
      </p:grpSp>
      <p:sp>
        <p:nvSpPr>
          <p:cNvPr id="42" name="矩形 41"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384466" y="1983822"/>
            <a:ext cx="2789246" cy="694101"/>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43" name="矩形 42"/>
          <p:cNvSpPr/>
          <p:nvPr/>
        </p:nvSpPr>
        <p:spPr>
          <a:xfrm>
            <a:off x="384466" y="1638718"/>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44" name="矩形 43"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384466" y="3313219"/>
            <a:ext cx="2789246" cy="694101"/>
          </a:xfrm>
          <a:prstGeom prst="rect">
            <a:avLst/>
          </a:prstGeom>
        </p:spPr>
        <p:txBody>
          <a:bodyPr wrap="square">
            <a:spAutoFit/>
          </a:bodyPr>
          <a:lstStyle/>
          <a:p>
            <a:pP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45" name="矩形 44"/>
          <p:cNvSpPr/>
          <p:nvPr/>
        </p:nvSpPr>
        <p:spPr>
          <a:xfrm>
            <a:off x="384466" y="2968115"/>
            <a:ext cx="1151277" cy="423545"/>
          </a:xfrm>
          <a:prstGeom prst="rect">
            <a:avLst/>
          </a:prstGeom>
        </p:spPr>
        <p:txBody>
          <a:bodyPr wrap="square">
            <a:spAutoFit/>
          </a:bodyPr>
          <a:lstStyle/>
          <a:p>
            <a:pP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46" name="矩形 45"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5970288" y="1983822"/>
            <a:ext cx="2789246" cy="694101"/>
          </a:xfrm>
          <a:prstGeom prst="rect">
            <a:avLst/>
          </a:prstGeom>
        </p:spPr>
        <p:txBody>
          <a:bodyPr wrap="square">
            <a:spAutoFit/>
          </a:bodyPr>
          <a:lstStyle/>
          <a:p>
            <a:pPr algn="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47" name="矩形 46"/>
          <p:cNvSpPr/>
          <p:nvPr/>
        </p:nvSpPr>
        <p:spPr>
          <a:xfrm>
            <a:off x="7608257" y="1638718"/>
            <a:ext cx="1151277" cy="423545"/>
          </a:xfrm>
          <a:prstGeom prst="rect">
            <a:avLst/>
          </a:prstGeom>
        </p:spPr>
        <p:txBody>
          <a:bodyPr wrap="square">
            <a:spAutoFit/>
          </a:bodyPr>
          <a:lstStyle/>
          <a:p>
            <a:pPr algn="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sp>
        <p:nvSpPr>
          <p:cNvPr id="48" name="矩形 47" descr="e7d195523061f1c09e9d68d7cf438b91ef959ecb14fc25d26BBA7F7DBC18E55DFF4014AF651F0BF2569D4B6C1DA7F1A4683A481403BD872FC687266AD13265C1DE7C373772FD8728ABDD69ADD03BFF5BE2862BC891DBB79EA6A942A91080429451601A220A1678463B75C0232F64E83E9F214947E511CB7275E2B265730F5E93DDE58FEE872FED1288AE61FE33382D5E"/>
          <p:cNvSpPr/>
          <p:nvPr/>
        </p:nvSpPr>
        <p:spPr>
          <a:xfrm>
            <a:off x="5970288" y="3313219"/>
            <a:ext cx="2789246" cy="694101"/>
          </a:xfrm>
          <a:prstGeom prst="rect">
            <a:avLst/>
          </a:prstGeom>
        </p:spPr>
        <p:txBody>
          <a:bodyPr wrap="square">
            <a:spAutoFit/>
          </a:bodyPr>
          <a:lstStyle/>
          <a:p>
            <a:pPr algn="r">
              <a:lnSpc>
                <a:spcPct val="150000"/>
              </a:lnSpc>
            </a:pPr>
            <a:r>
              <a:rPr lang="en-US" altLang="zh-CN" sz="900">
                <a:solidFill>
                  <a:schemeClr val="bg1">
                    <a:lumMod val="50000"/>
                  </a:schemeClr>
                </a:solidFill>
                <a:ea typeface="Arial" panose="020B0604020202020204" pitchFamily="34" charset="0"/>
                <a:cs typeface="Arial" panose="020B0604020202020204" pitchFamily="34" charset="0"/>
                <a:sym typeface="Calibri" panose="020F0502020204030204" pitchFamily="34" charset="0"/>
              </a:rPr>
              <a:t>Lorem ipsum dolor sit amet, consectetuer adipiscing elit. Aenean commodo ligula eget dolor. Aenean massa. Lorem ipsum dolor sit</a:t>
            </a:r>
            <a:endParaRPr lang="zh-CN" altLang="en-US" sz="900">
              <a:solidFill>
                <a:schemeClr val="bg1">
                  <a:lumMod val="50000"/>
                </a:schemeClr>
              </a:solidFill>
            </a:endParaRPr>
          </a:p>
        </p:txBody>
      </p:sp>
      <p:sp>
        <p:nvSpPr>
          <p:cNvPr id="49" name="矩形 48"/>
          <p:cNvSpPr/>
          <p:nvPr/>
        </p:nvSpPr>
        <p:spPr>
          <a:xfrm>
            <a:off x="7608257" y="2968115"/>
            <a:ext cx="1151277" cy="423545"/>
          </a:xfrm>
          <a:prstGeom prst="rect">
            <a:avLst/>
          </a:prstGeom>
        </p:spPr>
        <p:txBody>
          <a:bodyPr wrap="square">
            <a:spAutoFit/>
          </a:bodyPr>
          <a:lstStyle/>
          <a:p>
            <a:pPr algn="r" defTabSz="685800">
              <a:lnSpc>
                <a:spcPct val="120000"/>
              </a:lnSpc>
            </a:pPr>
            <a:r>
              <a:rPr lang="zh-CN" altLang="en-US">
                <a:solidFill>
                  <a:schemeClr val="tx1">
                    <a:lumMod val="65000"/>
                    <a:lumOff val="35000"/>
                  </a:schemeClr>
                </a:solidFill>
                <a:latin typeface="+mj-ea"/>
                <a:ea typeface="+mj-ea"/>
              </a:rPr>
              <a:t>Subtitle</a:t>
            </a:r>
            <a:endParaRPr lang="zh-CN" altLang="en-US">
              <a:solidFill>
                <a:schemeClr val="tx1">
                  <a:lumMod val="65000"/>
                  <a:lumOff val="35000"/>
                </a:schemeClr>
              </a:solidFill>
              <a:latin typeface="+mj-ea"/>
              <a:ea typeface="+mj-ea"/>
            </a:endParaRPr>
          </a:p>
        </p:txBody>
      </p:sp>
      <p:grpSp>
        <p:nvGrpSpPr>
          <p:cNvPr id="50" name="Group 112"/>
          <p:cNvGrpSpPr/>
          <p:nvPr/>
        </p:nvGrpSpPr>
        <p:grpSpPr>
          <a:xfrm>
            <a:off x="5154158" y="1980006"/>
            <a:ext cx="359779" cy="337063"/>
            <a:chOff x="5368132" y="3540125"/>
            <a:chExt cx="465138" cy="435769"/>
          </a:xfrm>
          <a:solidFill>
            <a:schemeClr val="bg1"/>
          </a:solidFill>
        </p:grpSpPr>
        <p:sp>
          <p:nvSpPr>
            <p:cNvPr id="51"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2"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53" name="AutoShape 112"/>
          <p:cNvSpPr/>
          <p:nvPr/>
        </p:nvSpPr>
        <p:spPr bwMode="auto">
          <a:xfrm>
            <a:off x="3627344" y="3508375"/>
            <a:ext cx="360363" cy="35877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54" name="组合 53"/>
          <p:cNvGrpSpPr/>
          <p:nvPr/>
        </p:nvGrpSpPr>
        <p:grpSpPr>
          <a:xfrm>
            <a:off x="5210640" y="3491898"/>
            <a:ext cx="246811" cy="359779"/>
            <a:chOff x="2528974" y="2863357"/>
            <a:chExt cx="246811" cy="359779"/>
          </a:xfrm>
          <a:solidFill>
            <a:schemeClr val="bg1"/>
          </a:solidFill>
        </p:grpSpPr>
        <p:sp>
          <p:nvSpPr>
            <p:cNvPr id="55"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6"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57" name="Group 124"/>
          <p:cNvGrpSpPr/>
          <p:nvPr/>
        </p:nvGrpSpPr>
        <p:grpSpPr>
          <a:xfrm>
            <a:off x="3631372" y="1983822"/>
            <a:ext cx="359779" cy="302680"/>
            <a:chOff x="5368132" y="2625725"/>
            <a:chExt cx="465138" cy="391319"/>
          </a:xfrm>
          <a:solidFill>
            <a:schemeClr val="bg1"/>
          </a:solidFill>
        </p:grpSpPr>
        <p:sp>
          <p:nvSpPr>
            <p:cNvPr id="58"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9"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0"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Tree>
  </p:cSld>
  <p:clrMapOvr>
    <a:masterClrMapping/>
  </p:clrMapOvr>
</p:sld>
</file>

<file path=ppt/tags/tag1.xml><?xml version="1.0" encoding="utf-8"?>
<p:tagLst xmlns:p="http://schemas.openxmlformats.org/presentationml/2006/main">
  <p:tag name="PA" val="v4.1.3"/>
</p:tagLst>
</file>

<file path=ppt/tags/tag10.xml><?xml version="1.0" encoding="utf-8"?>
<p:tagLst xmlns:p="http://schemas.openxmlformats.org/presentationml/2006/main">
  <p:tag name="PA" val="v4.1.3"/>
</p:tagLst>
</file>

<file path=ppt/tags/tag11.xml><?xml version="1.0" encoding="utf-8"?>
<p:tagLst xmlns:p="http://schemas.openxmlformats.org/presentationml/2006/main">
  <p:tag name="PA" val="v4.1.3"/>
</p:tagLst>
</file>

<file path=ppt/tags/tag12.xml><?xml version="1.0" encoding="utf-8"?>
<p:tagLst xmlns:p="http://schemas.openxmlformats.org/presentationml/2006/main">
  <p:tag name="PA" val="v4.1.3"/>
</p:tagLst>
</file>

<file path=ppt/tags/tag13.xml><?xml version="1.0" encoding="utf-8"?>
<p:tagLst xmlns:p="http://schemas.openxmlformats.org/presentationml/2006/main">
  <p:tag name="PA" val="v4.1.3"/>
</p:tagLst>
</file>

<file path=ppt/tags/tag14.xml><?xml version="1.0" encoding="utf-8"?>
<p:tagLst xmlns:p="http://schemas.openxmlformats.org/presentationml/2006/main">
  <p:tag name="PA" val="v4.1.3"/>
</p:tagLst>
</file>

<file path=ppt/tags/tag15.xml><?xml version="1.0" encoding="utf-8"?>
<p:tagLst xmlns:p="http://schemas.openxmlformats.org/presentationml/2006/main">
  <p:tag name="PA" val="v4.1.3"/>
</p:tagLst>
</file>

<file path=ppt/tags/tag16.xml><?xml version="1.0" encoding="utf-8"?>
<p:tagLst xmlns:p="http://schemas.openxmlformats.org/presentationml/2006/main">
  <p:tag name="PA" val="v4.1.3"/>
</p:tagLst>
</file>

<file path=ppt/tags/tag17.xml><?xml version="1.0" encoding="utf-8"?>
<p:tagLst xmlns:p="http://schemas.openxmlformats.org/presentationml/2006/main">
  <p:tag name="PA" val="v4.1.3"/>
</p:tagLst>
</file>

<file path=ppt/tags/tag18.xml><?xml version="1.0" encoding="utf-8"?>
<p:tagLst xmlns:p="http://schemas.openxmlformats.org/presentationml/2006/main">
  <p:tag name="PA" val="v4.1.3"/>
</p:tagLst>
</file>

<file path=ppt/tags/tag19.xml><?xml version="1.0" encoding="utf-8"?>
<p:tagLst xmlns:p="http://schemas.openxmlformats.org/presentationml/2006/main">
  <p:tag name="PA" val="v4.1.3"/>
</p:tagLst>
</file>

<file path=ppt/tags/tag2.xml><?xml version="1.0" encoding="utf-8"?>
<p:tagLst xmlns:p="http://schemas.openxmlformats.org/presentationml/2006/main">
  <p:tag name="PA" val="v4.1.3"/>
</p:tagLst>
</file>

<file path=ppt/tags/tag20.xml><?xml version="1.0" encoding="utf-8"?>
<p:tagLst xmlns:p="http://schemas.openxmlformats.org/presentationml/2006/main">
  <p:tag name="PA" val="v4.1.3"/>
</p:tagLst>
</file>

<file path=ppt/tags/tag21.xml><?xml version="1.0" encoding="utf-8"?>
<p:tagLst xmlns:p="http://schemas.openxmlformats.org/presentationml/2006/main">
  <p:tag name="PA" val="v4.1.3"/>
</p:tagLst>
</file>

<file path=ppt/tags/tag3.xml><?xml version="1.0" encoding="utf-8"?>
<p:tagLst xmlns:p="http://schemas.openxmlformats.org/presentationml/2006/main">
  <p:tag name="PA" val="v4.1.3"/>
</p:tagLst>
</file>

<file path=ppt/tags/tag4.xml><?xml version="1.0" encoding="utf-8"?>
<p:tagLst xmlns:p="http://schemas.openxmlformats.org/presentationml/2006/main">
  <p:tag name="PA" val="v4.1.3"/>
</p:tagLst>
</file>

<file path=ppt/tags/tag5.xml><?xml version="1.0" encoding="utf-8"?>
<p:tagLst xmlns:p="http://schemas.openxmlformats.org/presentationml/2006/main">
  <p:tag name="PA" val="v4.1.3"/>
</p:tagLst>
</file>

<file path=ppt/tags/tag6.xml><?xml version="1.0" encoding="utf-8"?>
<p:tagLst xmlns:p="http://schemas.openxmlformats.org/presentationml/2006/main">
  <p:tag name="PA" val="v4.1.3"/>
</p:tagLst>
</file>

<file path=ppt/tags/tag7.xml><?xml version="1.0" encoding="utf-8"?>
<p:tagLst xmlns:p="http://schemas.openxmlformats.org/presentationml/2006/main">
  <p:tag name="PA" val="v4.1.3"/>
</p:tagLst>
</file>

<file path=ppt/tags/tag8.xml><?xml version="1.0" encoding="utf-8"?>
<p:tagLst xmlns:p="http://schemas.openxmlformats.org/presentationml/2006/main">
  <p:tag name="PA" val="v4.1.3"/>
</p:tagLst>
</file>

<file path=ppt/tags/tag9.xml><?xml version="1.0" encoding="utf-8"?>
<p:tagLst xmlns:p="http://schemas.openxmlformats.org/presentationml/2006/main">
  <p:tag name="PA" val="v4.1.3"/>
</p:tagLst>
</file>

<file path=ppt/theme/theme1.xml><?xml version="1.0" encoding="utf-8"?>
<a:theme xmlns:a="http://schemas.openxmlformats.org/drawingml/2006/main" name="Office 主题​​">
  <a:themeElements>
    <a:clrScheme name="1素雅极简">
      <a:dk1>
        <a:sysClr val="windowText" lastClr="000000"/>
      </a:dk1>
      <a:lt1>
        <a:sysClr val="window" lastClr="FFFFFF"/>
      </a:lt1>
      <a:dk2>
        <a:srgbClr val="000000"/>
      </a:dk2>
      <a:lt2>
        <a:srgbClr val="F8F8F8"/>
      </a:lt2>
      <a:accent1>
        <a:srgbClr val="3B3B3B"/>
      </a:accent1>
      <a:accent2>
        <a:srgbClr val="3F3F3F"/>
      </a:accent2>
      <a:accent3>
        <a:srgbClr val="3F3F3F"/>
      </a:accent3>
      <a:accent4>
        <a:srgbClr val="595959"/>
      </a:accent4>
      <a:accent5>
        <a:srgbClr val="5F5F5F"/>
      </a:accent5>
      <a:accent6>
        <a:srgbClr val="4D4D4D"/>
      </a:accent6>
      <a:hlink>
        <a:srgbClr val="000000"/>
      </a:hlink>
      <a:folHlink>
        <a:srgbClr val="919191"/>
      </a:folHlink>
    </a:clrScheme>
    <a:fontScheme name="迷你简细行楷">
      <a:majorFont>
        <a:latin typeface="Arial"/>
        <a:ea typeface="Arial"/>
        <a:cs typeface=""/>
      </a:majorFont>
      <a:minorFont>
        <a:latin typeface="Calibri Light"/>
        <a:ea typeface="Arial"/>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游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8408</Words>
  <Application>WPS Presentation</Application>
  <PresentationFormat>全屏显示(16:9)</PresentationFormat>
  <Paragraphs>281</Paragraphs>
  <Slides>19</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19</vt:i4>
      </vt:variant>
    </vt:vector>
  </HeadingPairs>
  <TitlesOfParts>
    <vt:vector size="28" baseType="lpstr">
      <vt:lpstr>Arial</vt:lpstr>
      <vt:lpstr>SimSun</vt:lpstr>
      <vt:lpstr>Wingdings</vt:lpstr>
      <vt:lpstr>方正清刻本悦宋简体</vt:lpstr>
      <vt:lpstr>Calibri</vt:lpstr>
      <vt:lpstr>Calibri Light</vt:lpstr>
      <vt:lpstr>Microsoft YaHei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熊猫 哒哒</dc:creator>
  <cp:lastModifiedBy>JAVED</cp:lastModifiedBy>
  <cp:revision>568</cp:revision>
  <dcterms:created xsi:type="dcterms:W3CDTF">2018-10-11T01:28:00Z</dcterms:created>
  <dcterms:modified xsi:type="dcterms:W3CDTF">2019-12-12T12:45:06Z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1033-10.2.0.7646</vt:lpwstr>
  </property>
</Properties>
</file>

<file path=docProps/thumbnail.jpeg>
</file>